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2" r:id="rId7"/>
    <p:sldId id="261" r:id="rId8"/>
    <p:sldId id="263" r:id="rId9"/>
    <p:sldId id="264" r:id="rId10"/>
    <p:sldId id="265" r:id="rId11"/>
    <p:sldId id="260" r:id="rId12"/>
    <p:sldId id="266" r:id="rId13"/>
    <p:sldId id="267" r:id="rId14"/>
    <p:sldId id="277" r:id="rId15"/>
    <p:sldId id="276" r:id="rId16"/>
    <p:sldId id="269" r:id="rId17"/>
    <p:sldId id="268" r:id="rId18"/>
    <p:sldId id="270" r:id="rId19"/>
    <p:sldId id="271" r:id="rId20"/>
    <p:sldId id="272" r:id="rId21"/>
    <p:sldId id="273" r:id="rId22"/>
    <p:sldId id="27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0" autoAdjust="0"/>
    <p:restoredTop sz="94660"/>
  </p:normalViewPr>
  <p:slideViewPr>
    <p:cSldViewPr snapToGrid="0">
      <p:cViewPr varScale="1">
        <p:scale>
          <a:sx n="75" d="100"/>
          <a:sy n="75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r>
            <a:rPr lang="en-US" dirty="0"/>
            <a:t>Biz Logic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r>
            <a:rPr lang="en-US" dirty="0"/>
            <a:t>Biz Logic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r>
            <a:rPr lang="en-US" dirty="0"/>
            <a:t>Biz Logic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pPr algn="l"/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pPr algn="l"/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pPr algn="l"/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pPr algn="l"/>
          <a:r>
            <a:rPr lang="en-US" dirty="0"/>
            <a:t>Biz Logic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pPr algn="l"/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pPr algn="l"/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pPr algn="l"/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pPr algn="l"/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pPr algn="l"/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1B1976-8C0F-4808-B525-D92C095089E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FFB70C6-6F0C-46E6-AB57-137DFFF72C86}">
      <dgm:prSet phldrT="[Text]"/>
      <dgm:spPr/>
      <dgm:t>
        <a:bodyPr/>
        <a:lstStyle/>
        <a:p>
          <a:r>
            <a:rPr lang="en-US" dirty="0"/>
            <a:t>SQL</a:t>
          </a:r>
        </a:p>
      </dgm:t>
    </dgm:pt>
    <dgm:pt modelId="{47DDEA0B-B9EF-4D6C-8175-C47B01BE36B4}" type="parTrans" cxnId="{ED96B8A2-D1DC-4684-9E45-9CECA74B6BA4}">
      <dgm:prSet/>
      <dgm:spPr/>
      <dgm:t>
        <a:bodyPr/>
        <a:lstStyle/>
        <a:p>
          <a:endParaRPr lang="en-US"/>
        </a:p>
      </dgm:t>
    </dgm:pt>
    <dgm:pt modelId="{84F459EE-1DC7-4EC1-9B6E-6DC5F74D49C9}" type="sibTrans" cxnId="{ED96B8A2-D1DC-4684-9E45-9CECA74B6BA4}">
      <dgm:prSet/>
      <dgm:spPr/>
      <dgm:t>
        <a:bodyPr/>
        <a:lstStyle/>
        <a:p>
          <a:endParaRPr lang="en-US"/>
        </a:p>
      </dgm:t>
    </dgm:pt>
    <dgm:pt modelId="{DC38EBB4-9154-4474-8D2B-68FB78F8C0FA}">
      <dgm:prSet phldrT="[Text]"/>
      <dgm:spPr/>
      <dgm:t>
        <a:bodyPr/>
        <a:lstStyle/>
        <a:p>
          <a:r>
            <a:rPr lang="en-US" dirty="0"/>
            <a:t>DML</a:t>
          </a:r>
        </a:p>
      </dgm:t>
    </dgm:pt>
    <dgm:pt modelId="{ED3A79C2-2F40-4F98-BEF3-FF95133B1FA9}" type="parTrans" cxnId="{EDE4D249-0E51-4679-86B0-13DBB209D028}">
      <dgm:prSet/>
      <dgm:spPr/>
      <dgm:t>
        <a:bodyPr/>
        <a:lstStyle/>
        <a:p>
          <a:endParaRPr lang="en-US"/>
        </a:p>
      </dgm:t>
    </dgm:pt>
    <dgm:pt modelId="{6BC9AF18-BDCE-4604-8373-4B5482740DDA}" type="sibTrans" cxnId="{EDE4D249-0E51-4679-86B0-13DBB209D028}">
      <dgm:prSet/>
      <dgm:spPr/>
      <dgm:t>
        <a:bodyPr/>
        <a:lstStyle/>
        <a:p>
          <a:endParaRPr lang="en-US"/>
        </a:p>
      </dgm:t>
    </dgm:pt>
    <dgm:pt modelId="{0E88A943-3AEB-4D74-9416-27C132E0D3FE}">
      <dgm:prSet phldrT="[Text]"/>
      <dgm:spPr/>
      <dgm:t>
        <a:bodyPr/>
        <a:lstStyle/>
        <a:p>
          <a:r>
            <a:rPr lang="en-US" dirty="0"/>
            <a:t>Insert</a:t>
          </a:r>
        </a:p>
      </dgm:t>
    </dgm:pt>
    <dgm:pt modelId="{EF923F3D-6155-490A-A62F-672A6085D431}" type="parTrans" cxnId="{971F70E3-EBA0-4D82-82E4-F26AF18B2AB8}">
      <dgm:prSet/>
      <dgm:spPr/>
      <dgm:t>
        <a:bodyPr/>
        <a:lstStyle/>
        <a:p>
          <a:endParaRPr lang="en-US"/>
        </a:p>
      </dgm:t>
    </dgm:pt>
    <dgm:pt modelId="{C4930E9A-D9C0-4EF3-B346-3FABBEE644BA}" type="sibTrans" cxnId="{971F70E3-EBA0-4D82-82E4-F26AF18B2AB8}">
      <dgm:prSet/>
      <dgm:spPr/>
      <dgm:t>
        <a:bodyPr/>
        <a:lstStyle/>
        <a:p>
          <a:endParaRPr lang="en-US"/>
        </a:p>
      </dgm:t>
    </dgm:pt>
    <dgm:pt modelId="{0D45BE76-0CD6-4474-B681-198DB83AD333}">
      <dgm:prSet phldrT="[Text]"/>
      <dgm:spPr/>
      <dgm:t>
        <a:bodyPr/>
        <a:lstStyle/>
        <a:p>
          <a:r>
            <a:rPr lang="en-US" dirty="0"/>
            <a:t>Update</a:t>
          </a:r>
        </a:p>
      </dgm:t>
    </dgm:pt>
    <dgm:pt modelId="{3DABADB4-578D-45D6-84B2-538E7143F529}" type="parTrans" cxnId="{83CB9585-55DE-42C4-A06C-635763362CB2}">
      <dgm:prSet/>
      <dgm:spPr/>
      <dgm:t>
        <a:bodyPr/>
        <a:lstStyle/>
        <a:p>
          <a:endParaRPr lang="en-US"/>
        </a:p>
      </dgm:t>
    </dgm:pt>
    <dgm:pt modelId="{BB8135D7-7065-4049-8D54-44ACC5D7BE12}" type="sibTrans" cxnId="{83CB9585-55DE-42C4-A06C-635763362CB2}">
      <dgm:prSet/>
      <dgm:spPr/>
      <dgm:t>
        <a:bodyPr/>
        <a:lstStyle/>
        <a:p>
          <a:endParaRPr lang="en-US"/>
        </a:p>
      </dgm:t>
    </dgm:pt>
    <dgm:pt modelId="{3DBB72E7-E625-49D8-BF0D-6C52EAB6A3D6}">
      <dgm:prSet phldrT="[Text]"/>
      <dgm:spPr/>
      <dgm:t>
        <a:bodyPr/>
        <a:lstStyle/>
        <a:p>
          <a:r>
            <a:rPr lang="en-US" dirty="0"/>
            <a:t>DCL</a:t>
          </a:r>
        </a:p>
      </dgm:t>
    </dgm:pt>
    <dgm:pt modelId="{ADBC8ED3-9ABB-4325-A396-C61C18E03B5F}" type="parTrans" cxnId="{79522900-EFDF-44D0-B9E9-58470C1A60B0}">
      <dgm:prSet/>
      <dgm:spPr/>
      <dgm:t>
        <a:bodyPr/>
        <a:lstStyle/>
        <a:p>
          <a:endParaRPr lang="en-US"/>
        </a:p>
      </dgm:t>
    </dgm:pt>
    <dgm:pt modelId="{E33A25D4-BC10-4E8F-A50D-5BAC20F9C6FF}" type="sibTrans" cxnId="{79522900-EFDF-44D0-B9E9-58470C1A60B0}">
      <dgm:prSet/>
      <dgm:spPr/>
      <dgm:t>
        <a:bodyPr/>
        <a:lstStyle/>
        <a:p>
          <a:endParaRPr lang="en-US"/>
        </a:p>
      </dgm:t>
    </dgm:pt>
    <dgm:pt modelId="{E24256D1-F3EB-415C-B89A-EEFA05B3A1B7}">
      <dgm:prSet phldrT="[Text]"/>
      <dgm:spPr/>
      <dgm:t>
        <a:bodyPr/>
        <a:lstStyle/>
        <a:p>
          <a:r>
            <a:rPr lang="en-US" dirty="0"/>
            <a:t>TCL</a:t>
          </a:r>
        </a:p>
      </dgm:t>
    </dgm:pt>
    <dgm:pt modelId="{2EEB6159-94DE-4BB5-9D0F-239836E232D3}" type="parTrans" cxnId="{67C989DC-752E-41FC-8272-78D2D140BF13}">
      <dgm:prSet/>
      <dgm:spPr/>
      <dgm:t>
        <a:bodyPr/>
        <a:lstStyle/>
        <a:p>
          <a:endParaRPr lang="en-US"/>
        </a:p>
      </dgm:t>
    </dgm:pt>
    <dgm:pt modelId="{0D03C26F-FD58-487D-981F-115531BB032B}" type="sibTrans" cxnId="{67C989DC-752E-41FC-8272-78D2D140BF13}">
      <dgm:prSet/>
      <dgm:spPr/>
      <dgm:t>
        <a:bodyPr/>
        <a:lstStyle/>
        <a:p>
          <a:endParaRPr lang="en-US"/>
        </a:p>
      </dgm:t>
    </dgm:pt>
    <dgm:pt modelId="{C818493B-4816-489B-8726-E69E6260121E}">
      <dgm:prSet phldrT="[Text]"/>
      <dgm:spPr/>
      <dgm:t>
        <a:bodyPr/>
        <a:lstStyle/>
        <a:p>
          <a:r>
            <a:rPr lang="en-US" dirty="0"/>
            <a:t>DDL</a:t>
          </a:r>
        </a:p>
      </dgm:t>
    </dgm:pt>
    <dgm:pt modelId="{34B8F89A-9D56-4322-9554-225F64E5B0F4}" type="parTrans" cxnId="{04FB4A74-729F-4C29-A564-B9EF7FC30569}">
      <dgm:prSet/>
      <dgm:spPr/>
      <dgm:t>
        <a:bodyPr/>
        <a:lstStyle/>
        <a:p>
          <a:endParaRPr lang="en-US"/>
        </a:p>
      </dgm:t>
    </dgm:pt>
    <dgm:pt modelId="{E5D27F26-132D-4343-B5A7-C81199D9E360}" type="sibTrans" cxnId="{04FB4A74-729F-4C29-A564-B9EF7FC30569}">
      <dgm:prSet/>
      <dgm:spPr/>
      <dgm:t>
        <a:bodyPr/>
        <a:lstStyle/>
        <a:p>
          <a:endParaRPr lang="en-US"/>
        </a:p>
      </dgm:t>
    </dgm:pt>
    <dgm:pt modelId="{08AAABAE-CD83-42E7-AE71-983D573B3544}">
      <dgm:prSet phldrT="[Text]"/>
      <dgm:spPr/>
      <dgm:t>
        <a:bodyPr/>
        <a:lstStyle/>
        <a:p>
          <a:r>
            <a:rPr lang="en-US" dirty="0"/>
            <a:t>DQL</a:t>
          </a:r>
        </a:p>
      </dgm:t>
    </dgm:pt>
    <dgm:pt modelId="{F6612715-7A50-46F7-838C-0829E993CC34}" type="parTrans" cxnId="{2B5A9427-8B28-417E-841D-22AA23A369F1}">
      <dgm:prSet/>
      <dgm:spPr/>
      <dgm:t>
        <a:bodyPr/>
        <a:lstStyle/>
        <a:p>
          <a:endParaRPr lang="en-US"/>
        </a:p>
      </dgm:t>
    </dgm:pt>
    <dgm:pt modelId="{3CF845D4-1921-4032-B85A-D013D039FEEB}" type="sibTrans" cxnId="{2B5A9427-8B28-417E-841D-22AA23A369F1}">
      <dgm:prSet/>
      <dgm:spPr/>
      <dgm:t>
        <a:bodyPr/>
        <a:lstStyle/>
        <a:p>
          <a:endParaRPr lang="en-US"/>
        </a:p>
      </dgm:t>
    </dgm:pt>
    <dgm:pt modelId="{62D2A4E3-8EEA-4672-87EF-73420C78E61F}">
      <dgm:prSet phldrT="[Text]"/>
      <dgm:spPr/>
      <dgm:t>
        <a:bodyPr/>
        <a:lstStyle/>
        <a:p>
          <a:r>
            <a:rPr lang="en-US" dirty="0"/>
            <a:t>Delete</a:t>
          </a:r>
        </a:p>
      </dgm:t>
    </dgm:pt>
    <dgm:pt modelId="{E8419D4D-D2A5-4E86-89AB-226985003460}" type="parTrans" cxnId="{B604C89A-1969-4393-A0E0-880682BB000A}">
      <dgm:prSet/>
      <dgm:spPr/>
      <dgm:t>
        <a:bodyPr/>
        <a:lstStyle/>
        <a:p>
          <a:endParaRPr lang="en-US"/>
        </a:p>
      </dgm:t>
    </dgm:pt>
    <dgm:pt modelId="{8DFC903F-66B5-4667-88CC-F44506D8E5CE}" type="sibTrans" cxnId="{B604C89A-1969-4393-A0E0-880682BB000A}">
      <dgm:prSet/>
      <dgm:spPr/>
      <dgm:t>
        <a:bodyPr/>
        <a:lstStyle/>
        <a:p>
          <a:endParaRPr lang="en-US"/>
        </a:p>
      </dgm:t>
    </dgm:pt>
    <dgm:pt modelId="{F85A8631-D778-484E-A8E8-C94DC68D8BC5}" type="pres">
      <dgm:prSet presAssocID="{361B1976-8C0F-4808-B525-D92C095089E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6FCECED-35DB-47F2-B8B9-CCBEBAE9D0B1}" type="pres">
      <dgm:prSet presAssocID="{AFFB70C6-6F0C-46E6-AB57-137DFFF72C86}" presName="root1" presStyleCnt="0"/>
      <dgm:spPr/>
    </dgm:pt>
    <dgm:pt modelId="{10DC79A9-1BD9-4F88-94BE-FF85633D10C6}" type="pres">
      <dgm:prSet presAssocID="{AFFB70C6-6F0C-46E6-AB57-137DFFF72C86}" presName="LevelOneTextNode" presStyleLbl="node0" presStyleIdx="0" presStyleCnt="1">
        <dgm:presLayoutVars>
          <dgm:chPref val="3"/>
        </dgm:presLayoutVars>
      </dgm:prSet>
      <dgm:spPr/>
    </dgm:pt>
    <dgm:pt modelId="{4A12A50B-BC59-47AF-8101-0121FFAA999C}" type="pres">
      <dgm:prSet presAssocID="{AFFB70C6-6F0C-46E6-AB57-137DFFF72C86}" presName="level2hierChild" presStyleCnt="0"/>
      <dgm:spPr/>
    </dgm:pt>
    <dgm:pt modelId="{B91DEF4F-AFAB-44A7-9403-D202F6FD2135}" type="pres">
      <dgm:prSet presAssocID="{34B8F89A-9D56-4322-9554-225F64E5B0F4}" presName="conn2-1" presStyleLbl="parChTrans1D2" presStyleIdx="0" presStyleCnt="5"/>
      <dgm:spPr/>
    </dgm:pt>
    <dgm:pt modelId="{2B31CB1F-ED46-434D-BE30-F864D46C65A3}" type="pres">
      <dgm:prSet presAssocID="{34B8F89A-9D56-4322-9554-225F64E5B0F4}" presName="connTx" presStyleLbl="parChTrans1D2" presStyleIdx="0" presStyleCnt="5"/>
      <dgm:spPr/>
    </dgm:pt>
    <dgm:pt modelId="{D9490D6F-90F0-44FE-AF18-D71F4D40A389}" type="pres">
      <dgm:prSet presAssocID="{C818493B-4816-489B-8726-E69E6260121E}" presName="root2" presStyleCnt="0"/>
      <dgm:spPr/>
    </dgm:pt>
    <dgm:pt modelId="{B5A85CFE-2495-4ADE-B0AA-4D297EDBDD4E}" type="pres">
      <dgm:prSet presAssocID="{C818493B-4816-489B-8726-E69E6260121E}" presName="LevelTwoTextNode" presStyleLbl="node2" presStyleIdx="0" presStyleCnt="5">
        <dgm:presLayoutVars>
          <dgm:chPref val="3"/>
        </dgm:presLayoutVars>
      </dgm:prSet>
      <dgm:spPr/>
    </dgm:pt>
    <dgm:pt modelId="{B5B03BA2-3DB5-4F2C-8467-893141A4999A}" type="pres">
      <dgm:prSet presAssocID="{C818493B-4816-489B-8726-E69E6260121E}" presName="level3hierChild" presStyleCnt="0"/>
      <dgm:spPr/>
    </dgm:pt>
    <dgm:pt modelId="{05A5917D-0BED-4CAC-B619-A4DC3A02809C}" type="pres">
      <dgm:prSet presAssocID="{F6612715-7A50-46F7-838C-0829E993CC34}" presName="conn2-1" presStyleLbl="parChTrans1D2" presStyleIdx="1" presStyleCnt="5"/>
      <dgm:spPr/>
    </dgm:pt>
    <dgm:pt modelId="{9A299EEA-B484-4C96-BE03-18CF3882F5BC}" type="pres">
      <dgm:prSet presAssocID="{F6612715-7A50-46F7-838C-0829E993CC34}" presName="connTx" presStyleLbl="parChTrans1D2" presStyleIdx="1" presStyleCnt="5"/>
      <dgm:spPr/>
    </dgm:pt>
    <dgm:pt modelId="{D7B33734-30DE-4082-85A7-EE1E751D9688}" type="pres">
      <dgm:prSet presAssocID="{08AAABAE-CD83-42E7-AE71-983D573B3544}" presName="root2" presStyleCnt="0"/>
      <dgm:spPr/>
    </dgm:pt>
    <dgm:pt modelId="{5E6A47C6-0960-4182-B27E-1617D65B2770}" type="pres">
      <dgm:prSet presAssocID="{08AAABAE-CD83-42E7-AE71-983D573B3544}" presName="LevelTwoTextNode" presStyleLbl="node2" presStyleIdx="1" presStyleCnt="5">
        <dgm:presLayoutVars>
          <dgm:chPref val="3"/>
        </dgm:presLayoutVars>
      </dgm:prSet>
      <dgm:spPr/>
    </dgm:pt>
    <dgm:pt modelId="{981FBE70-979C-4728-B1FD-DACC75084E9C}" type="pres">
      <dgm:prSet presAssocID="{08AAABAE-CD83-42E7-AE71-983D573B3544}" presName="level3hierChild" presStyleCnt="0"/>
      <dgm:spPr/>
    </dgm:pt>
    <dgm:pt modelId="{4F23CB46-A059-4F1B-BA57-D88C7D9FBF4C}" type="pres">
      <dgm:prSet presAssocID="{ED3A79C2-2F40-4F98-BEF3-FF95133B1FA9}" presName="conn2-1" presStyleLbl="parChTrans1D2" presStyleIdx="2" presStyleCnt="5"/>
      <dgm:spPr/>
    </dgm:pt>
    <dgm:pt modelId="{A6771CD4-C6F2-47A7-8B4A-FDDBEC53AF43}" type="pres">
      <dgm:prSet presAssocID="{ED3A79C2-2F40-4F98-BEF3-FF95133B1FA9}" presName="connTx" presStyleLbl="parChTrans1D2" presStyleIdx="2" presStyleCnt="5"/>
      <dgm:spPr/>
    </dgm:pt>
    <dgm:pt modelId="{6D8C5561-E0C2-4818-9D84-ADDE9172C6F8}" type="pres">
      <dgm:prSet presAssocID="{DC38EBB4-9154-4474-8D2B-68FB78F8C0FA}" presName="root2" presStyleCnt="0"/>
      <dgm:spPr/>
    </dgm:pt>
    <dgm:pt modelId="{A990F837-6E17-4B3C-BA60-C32727B10141}" type="pres">
      <dgm:prSet presAssocID="{DC38EBB4-9154-4474-8D2B-68FB78F8C0FA}" presName="LevelTwoTextNode" presStyleLbl="node2" presStyleIdx="2" presStyleCnt="5">
        <dgm:presLayoutVars>
          <dgm:chPref val="3"/>
        </dgm:presLayoutVars>
      </dgm:prSet>
      <dgm:spPr/>
    </dgm:pt>
    <dgm:pt modelId="{F7046142-A475-4C9B-8A85-52BA45CC7A43}" type="pres">
      <dgm:prSet presAssocID="{DC38EBB4-9154-4474-8D2B-68FB78F8C0FA}" presName="level3hierChild" presStyleCnt="0"/>
      <dgm:spPr/>
    </dgm:pt>
    <dgm:pt modelId="{BD1ACF52-7BBF-44A1-95B2-489465A4B0DA}" type="pres">
      <dgm:prSet presAssocID="{EF923F3D-6155-490A-A62F-672A6085D431}" presName="conn2-1" presStyleLbl="parChTrans1D3" presStyleIdx="0" presStyleCnt="3"/>
      <dgm:spPr/>
    </dgm:pt>
    <dgm:pt modelId="{FEE92A7D-0452-48FA-B970-D6220DD97515}" type="pres">
      <dgm:prSet presAssocID="{EF923F3D-6155-490A-A62F-672A6085D431}" presName="connTx" presStyleLbl="parChTrans1D3" presStyleIdx="0" presStyleCnt="3"/>
      <dgm:spPr/>
    </dgm:pt>
    <dgm:pt modelId="{4AC67E8F-9E21-48C8-9FF1-5750A47E339F}" type="pres">
      <dgm:prSet presAssocID="{0E88A943-3AEB-4D74-9416-27C132E0D3FE}" presName="root2" presStyleCnt="0"/>
      <dgm:spPr/>
    </dgm:pt>
    <dgm:pt modelId="{DF524B59-D217-43C5-B8F7-4FDCA21CE230}" type="pres">
      <dgm:prSet presAssocID="{0E88A943-3AEB-4D74-9416-27C132E0D3FE}" presName="LevelTwoTextNode" presStyleLbl="node3" presStyleIdx="0" presStyleCnt="3">
        <dgm:presLayoutVars>
          <dgm:chPref val="3"/>
        </dgm:presLayoutVars>
      </dgm:prSet>
      <dgm:spPr/>
    </dgm:pt>
    <dgm:pt modelId="{17106A25-0CDC-4596-ABA1-B10FE5A93E7F}" type="pres">
      <dgm:prSet presAssocID="{0E88A943-3AEB-4D74-9416-27C132E0D3FE}" presName="level3hierChild" presStyleCnt="0"/>
      <dgm:spPr/>
    </dgm:pt>
    <dgm:pt modelId="{BC1EDDE8-2D99-46E3-AD6E-7B64CC7AA67E}" type="pres">
      <dgm:prSet presAssocID="{3DABADB4-578D-45D6-84B2-538E7143F529}" presName="conn2-1" presStyleLbl="parChTrans1D3" presStyleIdx="1" presStyleCnt="3"/>
      <dgm:spPr/>
    </dgm:pt>
    <dgm:pt modelId="{73EBDC38-AA30-4D71-AF47-7FC4CE97DF58}" type="pres">
      <dgm:prSet presAssocID="{3DABADB4-578D-45D6-84B2-538E7143F529}" presName="connTx" presStyleLbl="parChTrans1D3" presStyleIdx="1" presStyleCnt="3"/>
      <dgm:spPr/>
    </dgm:pt>
    <dgm:pt modelId="{AA1A2BAC-6D01-41C6-8533-7D0A55A4289A}" type="pres">
      <dgm:prSet presAssocID="{0D45BE76-0CD6-4474-B681-198DB83AD333}" presName="root2" presStyleCnt="0"/>
      <dgm:spPr/>
    </dgm:pt>
    <dgm:pt modelId="{1D7E7C4E-E02F-4C00-A4CF-0B7751631CDA}" type="pres">
      <dgm:prSet presAssocID="{0D45BE76-0CD6-4474-B681-198DB83AD333}" presName="LevelTwoTextNode" presStyleLbl="node3" presStyleIdx="1" presStyleCnt="3">
        <dgm:presLayoutVars>
          <dgm:chPref val="3"/>
        </dgm:presLayoutVars>
      </dgm:prSet>
      <dgm:spPr/>
    </dgm:pt>
    <dgm:pt modelId="{A7CD57B3-6482-44C6-84F5-81D51E01C2FA}" type="pres">
      <dgm:prSet presAssocID="{0D45BE76-0CD6-4474-B681-198DB83AD333}" presName="level3hierChild" presStyleCnt="0"/>
      <dgm:spPr/>
    </dgm:pt>
    <dgm:pt modelId="{2D3E6395-B151-4528-AF1F-4F3E0727C358}" type="pres">
      <dgm:prSet presAssocID="{E8419D4D-D2A5-4E86-89AB-226985003460}" presName="conn2-1" presStyleLbl="parChTrans1D3" presStyleIdx="2" presStyleCnt="3"/>
      <dgm:spPr/>
    </dgm:pt>
    <dgm:pt modelId="{91F41BA8-5C73-4FCD-A163-1E0684C588C3}" type="pres">
      <dgm:prSet presAssocID="{E8419D4D-D2A5-4E86-89AB-226985003460}" presName="connTx" presStyleLbl="parChTrans1D3" presStyleIdx="2" presStyleCnt="3"/>
      <dgm:spPr/>
    </dgm:pt>
    <dgm:pt modelId="{274D70BE-A1E5-46D3-85FE-38172BB8043B}" type="pres">
      <dgm:prSet presAssocID="{62D2A4E3-8EEA-4672-87EF-73420C78E61F}" presName="root2" presStyleCnt="0"/>
      <dgm:spPr/>
    </dgm:pt>
    <dgm:pt modelId="{8E66A8AE-6359-41FD-93D8-93913C18DF6E}" type="pres">
      <dgm:prSet presAssocID="{62D2A4E3-8EEA-4672-87EF-73420C78E61F}" presName="LevelTwoTextNode" presStyleLbl="node3" presStyleIdx="2" presStyleCnt="3">
        <dgm:presLayoutVars>
          <dgm:chPref val="3"/>
        </dgm:presLayoutVars>
      </dgm:prSet>
      <dgm:spPr/>
    </dgm:pt>
    <dgm:pt modelId="{CD1EFEFD-761A-404F-91CE-89DF54BA01EB}" type="pres">
      <dgm:prSet presAssocID="{62D2A4E3-8EEA-4672-87EF-73420C78E61F}" presName="level3hierChild" presStyleCnt="0"/>
      <dgm:spPr/>
    </dgm:pt>
    <dgm:pt modelId="{8C9574A7-C489-4AC5-B1C4-E6AD1F384672}" type="pres">
      <dgm:prSet presAssocID="{ADBC8ED3-9ABB-4325-A396-C61C18E03B5F}" presName="conn2-1" presStyleLbl="parChTrans1D2" presStyleIdx="3" presStyleCnt="5"/>
      <dgm:spPr/>
    </dgm:pt>
    <dgm:pt modelId="{3E9570DE-9C61-41E7-A500-51BF48F246FC}" type="pres">
      <dgm:prSet presAssocID="{ADBC8ED3-9ABB-4325-A396-C61C18E03B5F}" presName="connTx" presStyleLbl="parChTrans1D2" presStyleIdx="3" presStyleCnt="5"/>
      <dgm:spPr/>
    </dgm:pt>
    <dgm:pt modelId="{873F5ACB-A81E-4CB3-95F6-E5364E821BA1}" type="pres">
      <dgm:prSet presAssocID="{3DBB72E7-E625-49D8-BF0D-6C52EAB6A3D6}" presName="root2" presStyleCnt="0"/>
      <dgm:spPr/>
    </dgm:pt>
    <dgm:pt modelId="{FABCED13-E96B-4B03-BBEA-20E5ED266B01}" type="pres">
      <dgm:prSet presAssocID="{3DBB72E7-E625-49D8-BF0D-6C52EAB6A3D6}" presName="LevelTwoTextNode" presStyleLbl="node2" presStyleIdx="3" presStyleCnt="5">
        <dgm:presLayoutVars>
          <dgm:chPref val="3"/>
        </dgm:presLayoutVars>
      </dgm:prSet>
      <dgm:spPr/>
    </dgm:pt>
    <dgm:pt modelId="{2F0C9257-10A9-44F6-A9CD-549E62675274}" type="pres">
      <dgm:prSet presAssocID="{3DBB72E7-E625-49D8-BF0D-6C52EAB6A3D6}" presName="level3hierChild" presStyleCnt="0"/>
      <dgm:spPr/>
    </dgm:pt>
    <dgm:pt modelId="{984BC79C-5809-46B9-83C0-277B8BB5F549}" type="pres">
      <dgm:prSet presAssocID="{2EEB6159-94DE-4BB5-9D0F-239836E232D3}" presName="conn2-1" presStyleLbl="parChTrans1D2" presStyleIdx="4" presStyleCnt="5"/>
      <dgm:spPr/>
    </dgm:pt>
    <dgm:pt modelId="{40CA2240-82FE-409B-BD88-E7628F70281A}" type="pres">
      <dgm:prSet presAssocID="{2EEB6159-94DE-4BB5-9D0F-239836E232D3}" presName="connTx" presStyleLbl="parChTrans1D2" presStyleIdx="4" presStyleCnt="5"/>
      <dgm:spPr/>
    </dgm:pt>
    <dgm:pt modelId="{6AC5BD32-48D7-444C-BDA6-5634BC85B9B5}" type="pres">
      <dgm:prSet presAssocID="{E24256D1-F3EB-415C-B89A-EEFA05B3A1B7}" presName="root2" presStyleCnt="0"/>
      <dgm:spPr/>
    </dgm:pt>
    <dgm:pt modelId="{DA5284D5-106C-4079-B816-7BCD0107DB47}" type="pres">
      <dgm:prSet presAssocID="{E24256D1-F3EB-415C-B89A-EEFA05B3A1B7}" presName="LevelTwoTextNode" presStyleLbl="node2" presStyleIdx="4" presStyleCnt="5">
        <dgm:presLayoutVars>
          <dgm:chPref val="3"/>
        </dgm:presLayoutVars>
      </dgm:prSet>
      <dgm:spPr/>
    </dgm:pt>
    <dgm:pt modelId="{95C88270-C562-4F45-9CDC-B467A9AC494E}" type="pres">
      <dgm:prSet presAssocID="{E24256D1-F3EB-415C-B89A-EEFA05B3A1B7}" presName="level3hierChild" presStyleCnt="0"/>
      <dgm:spPr/>
    </dgm:pt>
  </dgm:ptLst>
  <dgm:cxnLst>
    <dgm:cxn modelId="{79522900-EFDF-44D0-B9E9-58470C1A60B0}" srcId="{AFFB70C6-6F0C-46E6-AB57-137DFFF72C86}" destId="{3DBB72E7-E625-49D8-BF0D-6C52EAB6A3D6}" srcOrd="3" destOrd="0" parTransId="{ADBC8ED3-9ABB-4325-A396-C61C18E03B5F}" sibTransId="{E33A25D4-BC10-4E8F-A50D-5BAC20F9C6FF}"/>
    <dgm:cxn modelId="{7F69150B-37E0-4569-AAFA-87284BB3A381}" type="presOf" srcId="{E24256D1-F3EB-415C-B89A-EEFA05B3A1B7}" destId="{DA5284D5-106C-4079-B816-7BCD0107DB47}" srcOrd="0" destOrd="0" presId="urn:microsoft.com/office/officeart/2005/8/layout/hierarchy2"/>
    <dgm:cxn modelId="{A362F70F-4B9B-4911-AD65-52F41D257E8F}" type="presOf" srcId="{3DABADB4-578D-45D6-84B2-538E7143F529}" destId="{73EBDC38-AA30-4D71-AF47-7FC4CE97DF58}" srcOrd="1" destOrd="0" presId="urn:microsoft.com/office/officeart/2005/8/layout/hierarchy2"/>
    <dgm:cxn modelId="{D875A611-B4DA-4899-BD41-7DBEFC76A139}" type="presOf" srcId="{EF923F3D-6155-490A-A62F-672A6085D431}" destId="{BD1ACF52-7BBF-44A1-95B2-489465A4B0DA}" srcOrd="0" destOrd="0" presId="urn:microsoft.com/office/officeart/2005/8/layout/hierarchy2"/>
    <dgm:cxn modelId="{2B5A9427-8B28-417E-841D-22AA23A369F1}" srcId="{AFFB70C6-6F0C-46E6-AB57-137DFFF72C86}" destId="{08AAABAE-CD83-42E7-AE71-983D573B3544}" srcOrd="1" destOrd="0" parTransId="{F6612715-7A50-46F7-838C-0829E993CC34}" sibTransId="{3CF845D4-1921-4032-B85A-D013D039FEEB}"/>
    <dgm:cxn modelId="{9EAF8630-6A71-45E5-8D44-6C3A4FC06944}" type="presOf" srcId="{3DABADB4-578D-45D6-84B2-538E7143F529}" destId="{BC1EDDE8-2D99-46E3-AD6E-7B64CC7AA67E}" srcOrd="0" destOrd="0" presId="urn:microsoft.com/office/officeart/2005/8/layout/hierarchy2"/>
    <dgm:cxn modelId="{ED92CC33-871E-4BB1-85B4-30EE5045CBE5}" type="presOf" srcId="{3DBB72E7-E625-49D8-BF0D-6C52EAB6A3D6}" destId="{FABCED13-E96B-4B03-BBEA-20E5ED266B01}" srcOrd="0" destOrd="0" presId="urn:microsoft.com/office/officeart/2005/8/layout/hierarchy2"/>
    <dgm:cxn modelId="{DAA9285D-9E5C-4E09-9061-5BAA4D8280CC}" type="presOf" srcId="{2EEB6159-94DE-4BB5-9D0F-239836E232D3}" destId="{984BC79C-5809-46B9-83C0-277B8BB5F549}" srcOrd="0" destOrd="0" presId="urn:microsoft.com/office/officeart/2005/8/layout/hierarchy2"/>
    <dgm:cxn modelId="{AAF95441-5BB9-4A51-A88C-723A9DFAA43B}" type="presOf" srcId="{ADBC8ED3-9ABB-4325-A396-C61C18E03B5F}" destId="{3E9570DE-9C61-41E7-A500-51BF48F246FC}" srcOrd="1" destOrd="0" presId="urn:microsoft.com/office/officeart/2005/8/layout/hierarchy2"/>
    <dgm:cxn modelId="{0974A064-CAEE-4DC7-B11F-5AAC59158C59}" type="presOf" srcId="{ED3A79C2-2F40-4F98-BEF3-FF95133B1FA9}" destId="{A6771CD4-C6F2-47A7-8B4A-FDDBEC53AF43}" srcOrd="1" destOrd="0" presId="urn:microsoft.com/office/officeart/2005/8/layout/hierarchy2"/>
    <dgm:cxn modelId="{E2757266-7BC9-4671-80FE-CB54E4FE4305}" type="presOf" srcId="{E8419D4D-D2A5-4E86-89AB-226985003460}" destId="{2D3E6395-B151-4528-AF1F-4F3E0727C358}" srcOrd="0" destOrd="0" presId="urn:microsoft.com/office/officeart/2005/8/layout/hierarchy2"/>
    <dgm:cxn modelId="{EDE4D249-0E51-4679-86B0-13DBB209D028}" srcId="{AFFB70C6-6F0C-46E6-AB57-137DFFF72C86}" destId="{DC38EBB4-9154-4474-8D2B-68FB78F8C0FA}" srcOrd="2" destOrd="0" parTransId="{ED3A79C2-2F40-4F98-BEF3-FF95133B1FA9}" sibTransId="{6BC9AF18-BDCE-4604-8373-4B5482740DDA}"/>
    <dgm:cxn modelId="{EE29B84E-6AEF-4AD9-9B46-9CD46D72F26A}" type="presOf" srcId="{361B1976-8C0F-4808-B525-D92C095089E5}" destId="{F85A8631-D778-484E-A8E8-C94DC68D8BC5}" srcOrd="0" destOrd="0" presId="urn:microsoft.com/office/officeart/2005/8/layout/hierarchy2"/>
    <dgm:cxn modelId="{04FB4A74-729F-4C29-A564-B9EF7FC30569}" srcId="{AFFB70C6-6F0C-46E6-AB57-137DFFF72C86}" destId="{C818493B-4816-489B-8726-E69E6260121E}" srcOrd="0" destOrd="0" parTransId="{34B8F89A-9D56-4322-9554-225F64E5B0F4}" sibTransId="{E5D27F26-132D-4343-B5A7-C81199D9E360}"/>
    <dgm:cxn modelId="{5A16EE55-792C-4311-80FE-5A5B1F758BA6}" type="presOf" srcId="{2EEB6159-94DE-4BB5-9D0F-239836E232D3}" destId="{40CA2240-82FE-409B-BD88-E7628F70281A}" srcOrd="1" destOrd="0" presId="urn:microsoft.com/office/officeart/2005/8/layout/hierarchy2"/>
    <dgm:cxn modelId="{03E8BD56-C970-4AC2-B81D-20601B2C2319}" type="presOf" srcId="{34B8F89A-9D56-4322-9554-225F64E5B0F4}" destId="{2B31CB1F-ED46-434D-BE30-F864D46C65A3}" srcOrd="1" destOrd="0" presId="urn:microsoft.com/office/officeart/2005/8/layout/hierarchy2"/>
    <dgm:cxn modelId="{83BCD677-53E2-44C2-A8EE-21948D27F657}" type="presOf" srcId="{E8419D4D-D2A5-4E86-89AB-226985003460}" destId="{91F41BA8-5C73-4FCD-A163-1E0684C588C3}" srcOrd="1" destOrd="0" presId="urn:microsoft.com/office/officeart/2005/8/layout/hierarchy2"/>
    <dgm:cxn modelId="{5E3CD058-1AFA-45D3-958E-1D40D43F6B38}" type="presOf" srcId="{ED3A79C2-2F40-4F98-BEF3-FF95133B1FA9}" destId="{4F23CB46-A059-4F1B-BA57-D88C7D9FBF4C}" srcOrd="0" destOrd="0" presId="urn:microsoft.com/office/officeart/2005/8/layout/hierarchy2"/>
    <dgm:cxn modelId="{2062F27C-366C-4A80-9852-4E5F90DD4766}" type="presOf" srcId="{DC38EBB4-9154-4474-8D2B-68FB78F8C0FA}" destId="{A990F837-6E17-4B3C-BA60-C32727B10141}" srcOrd="0" destOrd="0" presId="urn:microsoft.com/office/officeart/2005/8/layout/hierarchy2"/>
    <dgm:cxn modelId="{75092D81-F83D-46E2-A6E3-9FCA237568EC}" type="presOf" srcId="{ADBC8ED3-9ABB-4325-A396-C61C18E03B5F}" destId="{8C9574A7-C489-4AC5-B1C4-E6AD1F384672}" srcOrd="0" destOrd="0" presId="urn:microsoft.com/office/officeart/2005/8/layout/hierarchy2"/>
    <dgm:cxn modelId="{83CB9585-55DE-42C4-A06C-635763362CB2}" srcId="{DC38EBB4-9154-4474-8D2B-68FB78F8C0FA}" destId="{0D45BE76-0CD6-4474-B681-198DB83AD333}" srcOrd="1" destOrd="0" parTransId="{3DABADB4-578D-45D6-84B2-538E7143F529}" sibTransId="{BB8135D7-7065-4049-8D54-44ACC5D7BE12}"/>
    <dgm:cxn modelId="{59E4F491-A2A9-4E13-94A2-7B0622A0476C}" type="presOf" srcId="{F6612715-7A50-46F7-838C-0829E993CC34}" destId="{9A299EEA-B484-4C96-BE03-18CF3882F5BC}" srcOrd="1" destOrd="0" presId="urn:microsoft.com/office/officeart/2005/8/layout/hierarchy2"/>
    <dgm:cxn modelId="{B604C89A-1969-4393-A0E0-880682BB000A}" srcId="{DC38EBB4-9154-4474-8D2B-68FB78F8C0FA}" destId="{62D2A4E3-8EEA-4672-87EF-73420C78E61F}" srcOrd="2" destOrd="0" parTransId="{E8419D4D-D2A5-4E86-89AB-226985003460}" sibTransId="{8DFC903F-66B5-4667-88CC-F44506D8E5CE}"/>
    <dgm:cxn modelId="{9396EA9E-59A0-4355-95F7-0C60C816B30F}" type="presOf" srcId="{08AAABAE-CD83-42E7-AE71-983D573B3544}" destId="{5E6A47C6-0960-4182-B27E-1617D65B2770}" srcOrd="0" destOrd="0" presId="urn:microsoft.com/office/officeart/2005/8/layout/hierarchy2"/>
    <dgm:cxn modelId="{ED96B8A2-D1DC-4684-9E45-9CECA74B6BA4}" srcId="{361B1976-8C0F-4808-B525-D92C095089E5}" destId="{AFFB70C6-6F0C-46E6-AB57-137DFFF72C86}" srcOrd="0" destOrd="0" parTransId="{47DDEA0B-B9EF-4D6C-8175-C47B01BE36B4}" sibTransId="{84F459EE-1DC7-4EC1-9B6E-6DC5F74D49C9}"/>
    <dgm:cxn modelId="{383FA5A4-11E6-40E0-97D7-3B70365F9A54}" type="presOf" srcId="{AFFB70C6-6F0C-46E6-AB57-137DFFF72C86}" destId="{10DC79A9-1BD9-4F88-94BE-FF85633D10C6}" srcOrd="0" destOrd="0" presId="urn:microsoft.com/office/officeart/2005/8/layout/hierarchy2"/>
    <dgm:cxn modelId="{DCB1DEB6-C814-4296-BF52-5526EBD97176}" type="presOf" srcId="{0D45BE76-0CD6-4474-B681-198DB83AD333}" destId="{1D7E7C4E-E02F-4C00-A4CF-0B7751631CDA}" srcOrd="0" destOrd="0" presId="urn:microsoft.com/office/officeart/2005/8/layout/hierarchy2"/>
    <dgm:cxn modelId="{EFAE32B7-2FD5-43CD-AD85-6D4BF74CF3AB}" type="presOf" srcId="{0E88A943-3AEB-4D74-9416-27C132E0D3FE}" destId="{DF524B59-D217-43C5-B8F7-4FDCA21CE230}" srcOrd="0" destOrd="0" presId="urn:microsoft.com/office/officeart/2005/8/layout/hierarchy2"/>
    <dgm:cxn modelId="{F31582B8-5E83-4A18-9B74-86C6F55F9926}" type="presOf" srcId="{EF923F3D-6155-490A-A62F-672A6085D431}" destId="{FEE92A7D-0452-48FA-B970-D6220DD97515}" srcOrd="1" destOrd="0" presId="urn:microsoft.com/office/officeart/2005/8/layout/hierarchy2"/>
    <dgm:cxn modelId="{6CF37AD7-085C-4AC9-96C2-C66EF6FD0AC1}" type="presOf" srcId="{62D2A4E3-8EEA-4672-87EF-73420C78E61F}" destId="{8E66A8AE-6359-41FD-93D8-93913C18DF6E}" srcOrd="0" destOrd="0" presId="urn:microsoft.com/office/officeart/2005/8/layout/hierarchy2"/>
    <dgm:cxn modelId="{67C989DC-752E-41FC-8272-78D2D140BF13}" srcId="{AFFB70C6-6F0C-46E6-AB57-137DFFF72C86}" destId="{E24256D1-F3EB-415C-B89A-EEFA05B3A1B7}" srcOrd="4" destOrd="0" parTransId="{2EEB6159-94DE-4BB5-9D0F-239836E232D3}" sibTransId="{0D03C26F-FD58-487D-981F-115531BB032B}"/>
    <dgm:cxn modelId="{AB20C8E2-E29B-445E-9B10-CA49938B2F45}" type="presOf" srcId="{C818493B-4816-489B-8726-E69E6260121E}" destId="{B5A85CFE-2495-4ADE-B0AA-4D297EDBDD4E}" srcOrd="0" destOrd="0" presId="urn:microsoft.com/office/officeart/2005/8/layout/hierarchy2"/>
    <dgm:cxn modelId="{971F70E3-EBA0-4D82-82E4-F26AF18B2AB8}" srcId="{DC38EBB4-9154-4474-8D2B-68FB78F8C0FA}" destId="{0E88A943-3AEB-4D74-9416-27C132E0D3FE}" srcOrd="0" destOrd="0" parTransId="{EF923F3D-6155-490A-A62F-672A6085D431}" sibTransId="{C4930E9A-D9C0-4EF3-B346-3FABBEE644BA}"/>
    <dgm:cxn modelId="{77D2B1EF-D8A6-4B66-8323-996255F0BF3B}" type="presOf" srcId="{F6612715-7A50-46F7-838C-0829E993CC34}" destId="{05A5917D-0BED-4CAC-B619-A4DC3A02809C}" srcOrd="0" destOrd="0" presId="urn:microsoft.com/office/officeart/2005/8/layout/hierarchy2"/>
    <dgm:cxn modelId="{E8BC35F2-55AD-4319-B1B0-69E48DEBC2EF}" type="presOf" srcId="{34B8F89A-9D56-4322-9554-225F64E5B0F4}" destId="{B91DEF4F-AFAB-44A7-9403-D202F6FD2135}" srcOrd="0" destOrd="0" presId="urn:microsoft.com/office/officeart/2005/8/layout/hierarchy2"/>
    <dgm:cxn modelId="{13D06834-F7F0-4854-9A48-4776DF6114B9}" type="presParOf" srcId="{F85A8631-D778-484E-A8E8-C94DC68D8BC5}" destId="{66FCECED-35DB-47F2-B8B9-CCBEBAE9D0B1}" srcOrd="0" destOrd="0" presId="urn:microsoft.com/office/officeart/2005/8/layout/hierarchy2"/>
    <dgm:cxn modelId="{4EB566C2-BB48-41CB-B105-737B9A53D92A}" type="presParOf" srcId="{66FCECED-35DB-47F2-B8B9-CCBEBAE9D0B1}" destId="{10DC79A9-1BD9-4F88-94BE-FF85633D10C6}" srcOrd="0" destOrd="0" presId="urn:microsoft.com/office/officeart/2005/8/layout/hierarchy2"/>
    <dgm:cxn modelId="{D29FC201-3DE7-4189-BA94-DFCAB661DE65}" type="presParOf" srcId="{66FCECED-35DB-47F2-B8B9-CCBEBAE9D0B1}" destId="{4A12A50B-BC59-47AF-8101-0121FFAA999C}" srcOrd="1" destOrd="0" presId="urn:microsoft.com/office/officeart/2005/8/layout/hierarchy2"/>
    <dgm:cxn modelId="{4A79839A-1503-48FC-BD26-F15E45648FAD}" type="presParOf" srcId="{4A12A50B-BC59-47AF-8101-0121FFAA999C}" destId="{B91DEF4F-AFAB-44A7-9403-D202F6FD2135}" srcOrd="0" destOrd="0" presId="urn:microsoft.com/office/officeart/2005/8/layout/hierarchy2"/>
    <dgm:cxn modelId="{1FCCADE2-98FE-4D5F-A665-D303597B65DF}" type="presParOf" srcId="{B91DEF4F-AFAB-44A7-9403-D202F6FD2135}" destId="{2B31CB1F-ED46-434D-BE30-F864D46C65A3}" srcOrd="0" destOrd="0" presId="urn:microsoft.com/office/officeart/2005/8/layout/hierarchy2"/>
    <dgm:cxn modelId="{42ED4696-5ED5-4036-981C-02EFA08E4F78}" type="presParOf" srcId="{4A12A50B-BC59-47AF-8101-0121FFAA999C}" destId="{D9490D6F-90F0-44FE-AF18-D71F4D40A389}" srcOrd="1" destOrd="0" presId="urn:microsoft.com/office/officeart/2005/8/layout/hierarchy2"/>
    <dgm:cxn modelId="{44203A03-FCAE-4750-9389-8979B5A0D801}" type="presParOf" srcId="{D9490D6F-90F0-44FE-AF18-D71F4D40A389}" destId="{B5A85CFE-2495-4ADE-B0AA-4D297EDBDD4E}" srcOrd="0" destOrd="0" presId="urn:microsoft.com/office/officeart/2005/8/layout/hierarchy2"/>
    <dgm:cxn modelId="{ED00139A-539B-471F-B989-E46975253798}" type="presParOf" srcId="{D9490D6F-90F0-44FE-AF18-D71F4D40A389}" destId="{B5B03BA2-3DB5-4F2C-8467-893141A4999A}" srcOrd="1" destOrd="0" presId="urn:microsoft.com/office/officeart/2005/8/layout/hierarchy2"/>
    <dgm:cxn modelId="{BB449F43-5917-4D81-9E29-1315A7497455}" type="presParOf" srcId="{4A12A50B-BC59-47AF-8101-0121FFAA999C}" destId="{05A5917D-0BED-4CAC-B619-A4DC3A02809C}" srcOrd="2" destOrd="0" presId="urn:microsoft.com/office/officeart/2005/8/layout/hierarchy2"/>
    <dgm:cxn modelId="{24B83B35-A306-46BA-9364-5E2F193D5B1D}" type="presParOf" srcId="{05A5917D-0BED-4CAC-B619-A4DC3A02809C}" destId="{9A299EEA-B484-4C96-BE03-18CF3882F5BC}" srcOrd="0" destOrd="0" presId="urn:microsoft.com/office/officeart/2005/8/layout/hierarchy2"/>
    <dgm:cxn modelId="{56EEBE5D-202B-4D1C-823E-EE044E60C161}" type="presParOf" srcId="{4A12A50B-BC59-47AF-8101-0121FFAA999C}" destId="{D7B33734-30DE-4082-85A7-EE1E751D9688}" srcOrd="3" destOrd="0" presId="urn:microsoft.com/office/officeart/2005/8/layout/hierarchy2"/>
    <dgm:cxn modelId="{26CDA4DF-679B-426C-903C-CC858967971C}" type="presParOf" srcId="{D7B33734-30DE-4082-85A7-EE1E751D9688}" destId="{5E6A47C6-0960-4182-B27E-1617D65B2770}" srcOrd="0" destOrd="0" presId="urn:microsoft.com/office/officeart/2005/8/layout/hierarchy2"/>
    <dgm:cxn modelId="{02F0309B-AAC0-4EB5-9FE7-12B40B244722}" type="presParOf" srcId="{D7B33734-30DE-4082-85A7-EE1E751D9688}" destId="{981FBE70-979C-4728-B1FD-DACC75084E9C}" srcOrd="1" destOrd="0" presId="urn:microsoft.com/office/officeart/2005/8/layout/hierarchy2"/>
    <dgm:cxn modelId="{9B87F8E1-2928-4099-AB7C-101DBD191B2A}" type="presParOf" srcId="{4A12A50B-BC59-47AF-8101-0121FFAA999C}" destId="{4F23CB46-A059-4F1B-BA57-D88C7D9FBF4C}" srcOrd="4" destOrd="0" presId="urn:microsoft.com/office/officeart/2005/8/layout/hierarchy2"/>
    <dgm:cxn modelId="{7C59E551-7AEC-4599-A6AB-C5119FFDEA8D}" type="presParOf" srcId="{4F23CB46-A059-4F1B-BA57-D88C7D9FBF4C}" destId="{A6771CD4-C6F2-47A7-8B4A-FDDBEC53AF43}" srcOrd="0" destOrd="0" presId="urn:microsoft.com/office/officeart/2005/8/layout/hierarchy2"/>
    <dgm:cxn modelId="{CBF359F7-DF5F-4A94-A9D7-62CB2AD9F880}" type="presParOf" srcId="{4A12A50B-BC59-47AF-8101-0121FFAA999C}" destId="{6D8C5561-E0C2-4818-9D84-ADDE9172C6F8}" srcOrd="5" destOrd="0" presId="urn:microsoft.com/office/officeart/2005/8/layout/hierarchy2"/>
    <dgm:cxn modelId="{0EB025C0-5598-4929-B5BF-1D987CC36318}" type="presParOf" srcId="{6D8C5561-E0C2-4818-9D84-ADDE9172C6F8}" destId="{A990F837-6E17-4B3C-BA60-C32727B10141}" srcOrd="0" destOrd="0" presId="urn:microsoft.com/office/officeart/2005/8/layout/hierarchy2"/>
    <dgm:cxn modelId="{6FD6D500-8C7C-4A20-B074-4CB622DDAEA9}" type="presParOf" srcId="{6D8C5561-E0C2-4818-9D84-ADDE9172C6F8}" destId="{F7046142-A475-4C9B-8A85-52BA45CC7A43}" srcOrd="1" destOrd="0" presId="urn:microsoft.com/office/officeart/2005/8/layout/hierarchy2"/>
    <dgm:cxn modelId="{AF664F47-603C-457C-9CA2-504D34C5A749}" type="presParOf" srcId="{F7046142-A475-4C9B-8A85-52BA45CC7A43}" destId="{BD1ACF52-7BBF-44A1-95B2-489465A4B0DA}" srcOrd="0" destOrd="0" presId="urn:microsoft.com/office/officeart/2005/8/layout/hierarchy2"/>
    <dgm:cxn modelId="{8331A880-3A95-44FB-83C6-F8351178F4F5}" type="presParOf" srcId="{BD1ACF52-7BBF-44A1-95B2-489465A4B0DA}" destId="{FEE92A7D-0452-48FA-B970-D6220DD97515}" srcOrd="0" destOrd="0" presId="urn:microsoft.com/office/officeart/2005/8/layout/hierarchy2"/>
    <dgm:cxn modelId="{963011C0-99C3-4B05-A8DC-92797C4C49BE}" type="presParOf" srcId="{F7046142-A475-4C9B-8A85-52BA45CC7A43}" destId="{4AC67E8F-9E21-48C8-9FF1-5750A47E339F}" srcOrd="1" destOrd="0" presId="urn:microsoft.com/office/officeart/2005/8/layout/hierarchy2"/>
    <dgm:cxn modelId="{6CA7A9F5-F612-4654-A02B-3761C43BC826}" type="presParOf" srcId="{4AC67E8F-9E21-48C8-9FF1-5750A47E339F}" destId="{DF524B59-D217-43C5-B8F7-4FDCA21CE230}" srcOrd="0" destOrd="0" presId="urn:microsoft.com/office/officeart/2005/8/layout/hierarchy2"/>
    <dgm:cxn modelId="{E8438ED1-4F09-45B1-9187-42C3BEDF728C}" type="presParOf" srcId="{4AC67E8F-9E21-48C8-9FF1-5750A47E339F}" destId="{17106A25-0CDC-4596-ABA1-B10FE5A93E7F}" srcOrd="1" destOrd="0" presId="urn:microsoft.com/office/officeart/2005/8/layout/hierarchy2"/>
    <dgm:cxn modelId="{6C82CAC9-BB6F-4B31-9682-62B406A5AD49}" type="presParOf" srcId="{F7046142-A475-4C9B-8A85-52BA45CC7A43}" destId="{BC1EDDE8-2D99-46E3-AD6E-7B64CC7AA67E}" srcOrd="2" destOrd="0" presId="urn:microsoft.com/office/officeart/2005/8/layout/hierarchy2"/>
    <dgm:cxn modelId="{7CD37582-8F0A-4CBC-A8B7-3D97A5104733}" type="presParOf" srcId="{BC1EDDE8-2D99-46E3-AD6E-7B64CC7AA67E}" destId="{73EBDC38-AA30-4D71-AF47-7FC4CE97DF58}" srcOrd="0" destOrd="0" presId="urn:microsoft.com/office/officeart/2005/8/layout/hierarchy2"/>
    <dgm:cxn modelId="{2DF6D67D-B594-4CF9-A3F0-873F814BFC17}" type="presParOf" srcId="{F7046142-A475-4C9B-8A85-52BA45CC7A43}" destId="{AA1A2BAC-6D01-41C6-8533-7D0A55A4289A}" srcOrd="3" destOrd="0" presId="urn:microsoft.com/office/officeart/2005/8/layout/hierarchy2"/>
    <dgm:cxn modelId="{DACB8453-3921-473C-B318-590E2069B956}" type="presParOf" srcId="{AA1A2BAC-6D01-41C6-8533-7D0A55A4289A}" destId="{1D7E7C4E-E02F-4C00-A4CF-0B7751631CDA}" srcOrd="0" destOrd="0" presId="urn:microsoft.com/office/officeart/2005/8/layout/hierarchy2"/>
    <dgm:cxn modelId="{E57F2565-2B6A-4739-A4D0-8EC1CB87B579}" type="presParOf" srcId="{AA1A2BAC-6D01-41C6-8533-7D0A55A4289A}" destId="{A7CD57B3-6482-44C6-84F5-81D51E01C2FA}" srcOrd="1" destOrd="0" presId="urn:microsoft.com/office/officeart/2005/8/layout/hierarchy2"/>
    <dgm:cxn modelId="{7FADEDDA-4FA3-4942-8306-0F3BB8364B88}" type="presParOf" srcId="{F7046142-A475-4C9B-8A85-52BA45CC7A43}" destId="{2D3E6395-B151-4528-AF1F-4F3E0727C358}" srcOrd="4" destOrd="0" presId="urn:microsoft.com/office/officeart/2005/8/layout/hierarchy2"/>
    <dgm:cxn modelId="{52723D22-2230-49FC-80E3-EFA7CA6C0CC7}" type="presParOf" srcId="{2D3E6395-B151-4528-AF1F-4F3E0727C358}" destId="{91F41BA8-5C73-4FCD-A163-1E0684C588C3}" srcOrd="0" destOrd="0" presId="urn:microsoft.com/office/officeart/2005/8/layout/hierarchy2"/>
    <dgm:cxn modelId="{7CD20033-02AC-4A58-A3C6-C83CA7856F8A}" type="presParOf" srcId="{F7046142-A475-4C9B-8A85-52BA45CC7A43}" destId="{274D70BE-A1E5-46D3-85FE-38172BB8043B}" srcOrd="5" destOrd="0" presId="urn:microsoft.com/office/officeart/2005/8/layout/hierarchy2"/>
    <dgm:cxn modelId="{B6D12BE2-D9C0-4E74-BCD5-FC0DD04A726A}" type="presParOf" srcId="{274D70BE-A1E5-46D3-85FE-38172BB8043B}" destId="{8E66A8AE-6359-41FD-93D8-93913C18DF6E}" srcOrd="0" destOrd="0" presId="urn:microsoft.com/office/officeart/2005/8/layout/hierarchy2"/>
    <dgm:cxn modelId="{629111DA-40DC-4E4A-A732-264E828BB9EF}" type="presParOf" srcId="{274D70BE-A1E5-46D3-85FE-38172BB8043B}" destId="{CD1EFEFD-761A-404F-91CE-89DF54BA01EB}" srcOrd="1" destOrd="0" presId="urn:microsoft.com/office/officeart/2005/8/layout/hierarchy2"/>
    <dgm:cxn modelId="{6B741E32-3063-4375-8358-EFA923269BBE}" type="presParOf" srcId="{4A12A50B-BC59-47AF-8101-0121FFAA999C}" destId="{8C9574A7-C489-4AC5-B1C4-E6AD1F384672}" srcOrd="6" destOrd="0" presId="urn:microsoft.com/office/officeart/2005/8/layout/hierarchy2"/>
    <dgm:cxn modelId="{118D7140-A9F8-4600-91DD-EB35397BEDBE}" type="presParOf" srcId="{8C9574A7-C489-4AC5-B1C4-E6AD1F384672}" destId="{3E9570DE-9C61-41E7-A500-51BF48F246FC}" srcOrd="0" destOrd="0" presId="urn:microsoft.com/office/officeart/2005/8/layout/hierarchy2"/>
    <dgm:cxn modelId="{DD822D84-3324-4892-A3A9-44058CF57575}" type="presParOf" srcId="{4A12A50B-BC59-47AF-8101-0121FFAA999C}" destId="{873F5ACB-A81E-4CB3-95F6-E5364E821BA1}" srcOrd="7" destOrd="0" presId="urn:microsoft.com/office/officeart/2005/8/layout/hierarchy2"/>
    <dgm:cxn modelId="{DE9154E7-39F4-4804-A8CD-03FBDD3C7DB4}" type="presParOf" srcId="{873F5ACB-A81E-4CB3-95F6-E5364E821BA1}" destId="{FABCED13-E96B-4B03-BBEA-20E5ED266B01}" srcOrd="0" destOrd="0" presId="urn:microsoft.com/office/officeart/2005/8/layout/hierarchy2"/>
    <dgm:cxn modelId="{EC5E462B-E98F-4112-812C-061909469F9D}" type="presParOf" srcId="{873F5ACB-A81E-4CB3-95F6-E5364E821BA1}" destId="{2F0C9257-10A9-44F6-A9CD-549E62675274}" srcOrd="1" destOrd="0" presId="urn:microsoft.com/office/officeart/2005/8/layout/hierarchy2"/>
    <dgm:cxn modelId="{31E1E3DF-837D-43AB-A206-ADB096696D5D}" type="presParOf" srcId="{4A12A50B-BC59-47AF-8101-0121FFAA999C}" destId="{984BC79C-5809-46B9-83C0-277B8BB5F549}" srcOrd="8" destOrd="0" presId="urn:microsoft.com/office/officeart/2005/8/layout/hierarchy2"/>
    <dgm:cxn modelId="{628E9FEF-9AF8-4FDB-A11A-8F9FDA711386}" type="presParOf" srcId="{984BC79C-5809-46B9-83C0-277B8BB5F549}" destId="{40CA2240-82FE-409B-BD88-E7628F70281A}" srcOrd="0" destOrd="0" presId="urn:microsoft.com/office/officeart/2005/8/layout/hierarchy2"/>
    <dgm:cxn modelId="{B3C7023F-239D-4D49-950A-077F80BC3E24}" type="presParOf" srcId="{4A12A50B-BC59-47AF-8101-0121FFAA999C}" destId="{6AC5BD32-48D7-444C-BDA6-5634BC85B9B5}" srcOrd="9" destOrd="0" presId="urn:microsoft.com/office/officeart/2005/8/layout/hierarchy2"/>
    <dgm:cxn modelId="{3F237507-92F9-4DB7-88CB-DC3CA80B12DE}" type="presParOf" srcId="{6AC5BD32-48D7-444C-BDA6-5634BC85B9B5}" destId="{DA5284D5-106C-4079-B816-7BCD0107DB47}" srcOrd="0" destOrd="0" presId="urn:microsoft.com/office/officeart/2005/8/layout/hierarchy2"/>
    <dgm:cxn modelId="{F63F0C80-3A6E-4019-BD42-C4A96D2C47B8}" type="presParOf" srcId="{6AC5BD32-48D7-444C-BDA6-5634BC85B9B5}" destId="{95C88270-C562-4F45-9CDC-B467A9AC494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A7A1246-E66C-479F-AC72-4A774909C6D8}" type="doc">
      <dgm:prSet loTypeId="urn:microsoft.com/office/officeart/2005/8/layout/hierarchy4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54B943E-4D17-4742-8F93-35B7E626B6AE}">
      <dgm:prSet phldrT="[Text]"/>
      <dgm:spPr/>
      <dgm:t>
        <a:bodyPr/>
        <a:lstStyle/>
        <a:p>
          <a:pPr algn="l"/>
          <a:r>
            <a:rPr lang="en-US" dirty="0"/>
            <a:t>Presentation</a:t>
          </a:r>
        </a:p>
      </dgm:t>
    </dgm:pt>
    <dgm:pt modelId="{A72527DF-2668-4383-8BB1-0E8E2406FBF3}" type="parTrans" cxnId="{754F2709-CE87-4269-9A02-FCA2BDF74EE3}">
      <dgm:prSet/>
      <dgm:spPr/>
      <dgm:t>
        <a:bodyPr/>
        <a:lstStyle/>
        <a:p>
          <a:pPr algn="l"/>
          <a:endParaRPr lang="en-US"/>
        </a:p>
      </dgm:t>
    </dgm:pt>
    <dgm:pt modelId="{77F8D44D-13E2-4CB5-B36F-71EF063B7508}" type="sibTrans" cxnId="{754F2709-CE87-4269-9A02-FCA2BDF74EE3}">
      <dgm:prSet/>
      <dgm:spPr/>
      <dgm:t>
        <a:bodyPr/>
        <a:lstStyle/>
        <a:p>
          <a:pPr algn="l"/>
          <a:endParaRPr lang="en-US"/>
        </a:p>
      </dgm:t>
    </dgm:pt>
    <dgm:pt modelId="{CB3CCF89-08B4-427B-A5D3-1D9204FF976F}">
      <dgm:prSet phldrT="[Text]"/>
      <dgm:spPr/>
      <dgm:t>
        <a:bodyPr/>
        <a:lstStyle/>
        <a:p>
          <a:pPr algn="l"/>
          <a:r>
            <a:rPr lang="en-US" dirty="0"/>
            <a:t>Middle Tier</a:t>
          </a:r>
        </a:p>
      </dgm:t>
    </dgm:pt>
    <dgm:pt modelId="{A87BEDE4-BF27-4C55-A5B8-3594F9F4660C}" type="parTrans" cxnId="{080890E1-8B35-4934-9D2C-0EA38EABBBFA}">
      <dgm:prSet/>
      <dgm:spPr/>
      <dgm:t>
        <a:bodyPr/>
        <a:lstStyle/>
        <a:p>
          <a:pPr algn="l"/>
          <a:endParaRPr lang="en-US"/>
        </a:p>
      </dgm:t>
    </dgm:pt>
    <dgm:pt modelId="{259ECEBE-5DCA-400A-ABF6-1977D4EB4D4B}" type="sibTrans" cxnId="{080890E1-8B35-4934-9D2C-0EA38EABBBFA}">
      <dgm:prSet/>
      <dgm:spPr/>
      <dgm:t>
        <a:bodyPr/>
        <a:lstStyle/>
        <a:p>
          <a:pPr algn="l"/>
          <a:endParaRPr lang="en-US"/>
        </a:p>
      </dgm:t>
    </dgm:pt>
    <dgm:pt modelId="{A3E4B2AF-7846-4EE3-97D8-0994F367BBD1}">
      <dgm:prSet phldrT="[Text]"/>
      <dgm:spPr/>
      <dgm:t>
        <a:bodyPr/>
        <a:lstStyle/>
        <a:p>
          <a:pPr algn="l"/>
          <a:r>
            <a:rPr lang="en-US" dirty="0"/>
            <a:t>Persistency</a:t>
          </a:r>
        </a:p>
      </dgm:t>
    </dgm:pt>
    <dgm:pt modelId="{5F03C211-E47E-43F6-816D-533428331C5B}" type="parTrans" cxnId="{8788DABB-4B18-4E85-B9D1-F8AAD300D20B}">
      <dgm:prSet/>
      <dgm:spPr/>
      <dgm:t>
        <a:bodyPr/>
        <a:lstStyle/>
        <a:p>
          <a:pPr algn="l"/>
          <a:endParaRPr lang="en-US"/>
        </a:p>
      </dgm:t>
    </dgm:pt>
    <dgm:pt modelId="{656F16B7-EE55-4C12-86AF-47B3A00F2355}" type="sibTrans" cxnId="{8788DABB-4B18-4E85-B9D1-F8AAD300D20B}">
      <dgm:prSet/>
      <dgm:spPr/>
      <dgm:t>
        <a:bodyPr/>
        <a:lstStyle/>
        <a:p>
          <a:pPr algn="l"/>
          <a:endParaRPr lang="en-US"/>
        </a:p>
      </dgm:t>
    </dgm:pt>
    <dgm:pt modelId="{77CD7200-32EF-4E63-B756-E756AEBCD124}" type="pres">
      <dgm:prSet presAssocID="{DA7A1246-E66C-479F-AC72-4A774909C6D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DCCCD77-F994-4661-9781-70AC47F8EF0C}" type="pres">
      <dgm:prSet presAssocID="{B54B943E-4D17-4742-8F93-35B7E626B6AE}" presName="vertOne" presStyleCnt="0"/>
      <dgm:spPr/>
    </dgm:pt>
    <dgm:pt modelId="{C06F24A1-286E-468A-91D5-84948D5E631C}" type="pres">
      <dgm:prSet presAssocID="{B54B943E-4D17-4742-8F93-35B7E626B6AE}" presName="txOne" presStyleLbl="node0" presStyleIdx="0" presStyleCnt="1" custLinFactY="-1361" custLinFactNeighborX="14497" custLinFactNeighborY="-100000">
        <dgm:presLayoutVars>
          <dgm:chPref val="3"/>
        </dgm:presLayoutVars>
      </dgm:prSet>
      <dgm:spPr/>
    </dgm:pt>
    <dgm:pt modelId="{8B7F2099-E45A-4073-91AF-03792EFE2445}" type="pres">
      <dgm:prSet presAssocID="{B54B943E-4D17-4742-8F93-35B7E626B6AE}" presName="parTransOne" presStyleCnt="0"/>
      <dgm:spPr/>
    </dgm:pt>
    <dgm:pt modelId="{01F65415-04CD-42EB-9AE9-6942F7729A29}" type="pres">
      <dgm:prSet presAssocID="{B54B943E-4D17-4742-8F93-35B7E626B6AE}" presName="horzOne" presStyleCnt="0"/>
      <dgm:spPr/>
    </dgm:pt>
    <dgm:pt modelId="{43B1F720-249D-4A6F-8639-A9CA68666629}" type="pres">
      <dgm:prSet presAssocID="{CB3CCF89-08B4-427B-A5D3-1D9204FF976F}" presName="vertTwo" presStyleCnt="0"/>
      <dgm:spPr/>
    </dgm:pt>
    <dgm:pt modelId="{FF32CAB9-A0BC-4009-B952-BE37EE5555FD}" type="pres">
      <dgm:prSet presAssocID="{CB3CCF89-08B4-427B-A5D3-1D9204FF976F}" presName="txTwo" presStyleLbl="node2" presStyleIdx="0" presStyleCnt="1">
        <dgm:presLayoutVars>
          <dgm:chPref val="3"/>
        </dgm:presLayoutVars>
      </dgm:prSet>
      <dgm:spPr/>
    </dgm:pt>
    <dgm:pt modelId="{E1DA10F9-B791-4ECC-B6B3-CDB3146BD0A6}" type="pres">
      <dgm:prSet presAssocID="{CB3CCF89-08B4-427B-A5D3-1D9204FF976F}" presName="parTransTwo" presStyleCnt="0"/>
      <dgm:spPr/>
    </dgm:pt>
    <dgm:pt modelId="{64BC52BD-A6D6-4EE6-9AEE-6C3567F3636D}" type="pres">
      <dgm:prSet presAssocID="{CB3CCF89-08B4-427B-A5D3-1D9204FF976F}" presName="horzTwo" presStyleCnt="0"/>
      <dgm:spPr/>
    </dgm:pt>
    <dgm:pt modelId="{DB3ED693-C516-4B34-B6E1-F0D595DC8F58}" type="pres">
      <dgm:prSet presAssocID="{A3E4B2AF-7846-4EE3-97D8-0994F367BBD1}" presName="vertThree" presStyleCnt="0"/>
      <dgm:spPr/>
    </dgm:pt>
    <dgm:pt modelId="{315049EC-C582-48C7-BB84-E6B6BA2006A1}" type="pres">
      <dgm:prSet presAssocID="{A3E4B2AF-7846-4EE3-97D8-0994F367BBD1}" presName="txThree" presStyleLbl="node3" presStyleIdx="0" presStyleCnt="1">
        <dgm:presLayoutVars>
          <dgm:chPref val="3"/>
        </dgm:presLayoutVars>
      </dgm:prSet>
      <dgm:spPr/>
    </dgm:pt>
    <dgm:pt modelId="{FE37A177-46F9-4ECE-8E08-6EF154BE0AC2}" type="pres">
      <dgm:prSet presAssocID="{A3E4B2AF-7846-4EE3-97D8-0994F367BBD1}" presName="horzThree" presStyleCnt="0"/>
      <dgm:spPr/>
    </dgm:pt>
  </dgm:ptLst>
  <dgm:cxnLst>
    <dgm:cxn modelId="{754F2709-CE87-4269-9A02-FCA2BDF74EE3}" srcId="{DA7A1246-E66C-479F-AC72-4A774909C6D8}" destId="{B54B943E-4D17-4742-8F93-35B7E626B6AE}" srcOrd="0" destOrd="0" parTransId="{A72527DF-2668-4383-8BB1-0E8E2406FBF3}" sibTransId="{77F8D44D-13E2-4CB5-B36F-71EF063B7508}"/>
    <dgm:cxn modelId="{932C630E-7259-4216-A2A5-2BFF5C64299C}" type="presOf" srcId="{A3E4B2AF-7846-4EE3-97D8-0994F367BBD1}" destId="{315049EC-C582-48C7-BB84-E6B6BA2006A1}" srcOrd="0" destOrd="0" presId="urn:microsoft.com/office/officeart/2005/8/layout/hierarchy4"/>
    <dgm:cxn modelId="{12310E14-6C82-41A2-9F22-A6ABC4AE1B41}" type="presOf" srcId="{B54B943E-4D17-4742-8F93-35B7E626B6AE}" destId="{C06F24A1-286E-468A-91D5-84948D5E631C}" srcOrd="0" destOrd="0" presId="urn:microsoft.com/office/officeart/2005/8/layout/hierarchy4"/>
    <dgm:cxn modelId="{5BA4F736-6AFA-407E-9F28-AA11291EC277}" type="presOf" srcId="{DA7A1246-E66C-479F-AC72-4A774909C6D8}" destId="{77CD7200-32EF-4E63-B756-E756AEBCD124}" srcOrd="0" destOrd="0" presId="urn:microsoft.com/office/officeart/2005/8/layout/hierarchy4"/>
    <dgm:cxn modelId="{D8E152B8-A9CC-4E3E-9BC9-9DF511190BE8}" type="presOf" srcId="{CB3CCF89-08B4-427B-A5D3-1D9204FF976F}" destId="{FF32CAB9-A0BC-4009-B952-BE37EE5555FD}" srcOrd="0" destOrd="0" presId="urn:microsoft.com/office/officeart/2005/8/layout/hierarchy4"/>
    <dgm:cxn modelId="{8788DABB-4B18-4E85-B9D1-F8AAD300D20B}" srcId="{CB3CCF89-08B4-427B-A5D3-1D9204FF976F}" destId="{A3E4B2AF-7846-4EE3-97D8-0994F367BBD1}" srcOrd="0" destOrd="0" parTransId="{5F03C211-E47E-43F6-816D-533428331C5B}" sibTransId="{656F16B7-EE55-4C12-86AF-47B3A00F2355}"/>
    <dgm:cxn modelId="{080890E1-8B35-4934-9D2C-0EA38EABBBFA}" srcId="{B54B943E-4D17-4742-8F93-35B7E626B6AE}" destId="{CB3CCF89-08B4-427B-A5D3-1D9204FF976F}" srcOrd="0" destOrd="0" parTransId="{A87BEDE4-BF27-4C55-A5B8-3594F9F4660C}" sibTransId="{259ECEBE-5DCA-400A-ABF6-1977D4EB4D4B}"/>
    <dgm:cxn modelId="{6A775C59-07F6-4798-87FB-76480CF042F8}" type="presParOf" srcId="{77CD7200-32EF-4E63-B756-E756AEBCD124}" destId="{ADCCCD77-F994-4661-9781-70AC47F8EF0C}" srcOrd="0" destOrd="0" presId="urn:microsoft.com/office/officeart/2005/8/layout/hierarchy4"/>
    <dgm:cxn modelId="{3B34A5E3-22FC-4FB8-8FE1-47996AF47F1D}" type="presParOf" srcId="{ADCCCD77-F994-4661-9781-70AC47F8EF0C}" destId="{C06F24A1-286E-468A-91D5-84948D5E631C}" srcOrd="0" destOrd="0" presId="urn:microsoft.com/office/officeart/2005/8/layout/hierarchy4"/>
    <dgm:cxn modelId="{743622A4-AF12-4A39-8440-9DCB0DE3DB73}" type="presParOf" srcId="{ADCCCD77-F994-4661-9781-70AC47F8EF0C}" destId="{8B7F2099-E45A-4073-91AF-03792EFE2445}" srcOrd="1" destOrd="0" presId="urn:microsoft.com/office/officeart/2005/8/layout/hierarchy4"/>
    <dgm:cxn modelId="{3A8599FD-A8C4-45A2-AFDB-2D4C8CCF40F2}" type="presParOf" srcId="{ADCCCD77-F994-4661-9781-70AC47F8EF0C}" destId="{01F65415-04CD-42EB-9AE9-6942F7729A29}" srcOrd="2" destOrd="0" presId="urn:microsoft.com/office/officeart/2005/8/layout/hierarchy4"/>
    <dgm:cxn modelId="{1BF6FF24-709A-4F18-A873-0C1602C45509}" type="presParOf" srcId="{01F65415-04CD-42EB-9AE9-6942F7729A29}" destId="{43B1F720-249D-4A6F-8639-A9CA68666629}" srcOrd="0" destOrd="0" presId="urn:microsoft.com/office/officeart/2005/8/layout/hierarchy4"/>
    <dgm:cxn modelId="{F723AD60-A6CA-4B62-B1FB-C0FB9E9EAFD8}" type="presParOf" srcId="{43B1F720-249D-4A6F-8639-A9CA68666629}" destId="{FF32CAB9-A0BC-4009-B952-BE37EE5555FD}" srcOrd="0" destOrd="0" presId="urn:microsoft.com/office/officeart/2005/8/layout/hierarchy4"/>
    <dgm:cxn modelId="{8F86B7DD-A22C-4A24-A919-08EF80483563}" type="presParOf" srcId="{43B1F720-249D-4A6F-8639-A9CA68666629}" destId="{E1DA10F9-B791-4ECC-B6B3-CDB3146BD0A6}" srcOrd="1" destOrd="0" presId="urn:microsoft.com/office/officeart/2005/8/layout/hierarchy4"/>
    <dgm:cxn modelId="{7F3AE53C-97C7-4735-986C-0E17EB65F4CD}" type="presParOf" srcId="{43B1F720-249D-4A6F-8639-A9CA68666629}" destId="{64BC52BD-A6D6-4EE6-9AEE-6C3567F3636D}" srcOrd="2" destOrd="0" presId="urn:microsoft.com/office/officeart/2005/8/layout/hierarchy4"/>
    <dgm:cxn modelId="{8C1B276C-6980-4577-8DCC-85BD393C5B4A}" type="presParOf" srcId="{64BC52BD-A6D6-4EE6-9AEE-6C3567F3636D}" destId="{DB3ED693-C516-4B34-B6E1-F0D595DC8F58}" srcOrd="0" destOrd="0" presId="urn:microsoft.com/office/officeart/2005/8/layout/hierarchy4"/>
    <dgm:cxn modelId="{14E0068F-70AB-4375-9BB8-C42A6BAE4AFE}" type="presParOf" srcId="{DB3ED693-C516-4B34-B6E1-F0D595DC8F58}" destId="{315049EC-C582-48C7-BB84-E6B6BA2006A1}" srcOrd="0" destOrd="0" presId="urn:microsoft.com/office/officeart/2005/8/layout/hierarchy4"/>
    <dgm:cxn modelId="{A4BF14B1-537E-4305-A9D8-C41E85C72509}" type="presParOf" srcId="{DB3ED693-C516-4B34-B6E1-F0D595DC8F58}" destId="{FE37A177-46F9-4ECE-8E08-6EF154BE0AC2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4684" y="0"/>
          <a:ext cx="4791796" cy="13916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Presentation</a:t>
          </a:r>
        </a:p>
      </dsp:txBody>
      <dsp:txXfrm>
        <a:off x="45444" y="40760"/>
        <a:ext cx="4710276" cy="1310143"/>
      </dsp:txXfrm>
    </dsp:sp>
    <dsp:sp modelId="{FF32CAB9-A0BC-4009-B952-BE37EE5555FD}">
      <dsp:nvSpPr>
        <dsp:cNvPr id="0" name=""/>
        <dsp:cNvSpPr/>
      </dsp:nvSpPr>
      <dsp:spPr>
        <a:xfrm>
          <a:off x="2342" y="1479837"/>
          <a:ext cx="4791796" cy="13916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Biz Logic</a:t>
          </a:r>
        </a:p>
      </dsp:txBody>
      <dsp:txXfrm>
        <a:off x="43102" y="1520597"/>
        <a:ext cx="4710276" cy="1310143"/>
      </dsp:txXfrm>
    </dsp:sp>
    <dsp:sp modelId="{315049EC-C582-48C7-BB84-E6B6BA2006A1}">
      <dsp:nvSpPr>
        <dsp:cNvPr id="0" name=""/>
        <dsp:cNvSpPr/>
      </dsp:nvSpPr>
      <dsp:spPr>
        <a:xfrm>
          <a:off x="2342" y="2957406"/>
          <a:ext cx="4791796" cy="139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Persistency</a:t>
          </a:r>
        </a:p>
      </dsp:txBody>
      <dsp:txXfrm>
        <a:off x="43102" y="2998166"/>
        <a:ext cx="4710276" cy="13101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4684" y="0"/>
          <a:ext cx="4791796" cy="13916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Presentation</a:t>
          </a:r>
        </a:p>
      </dsp:txBody>
      <dsp:txXfrm>
        <a:off x="45444" y="40760"/>
        <a:ext cx="4710276" cy="1310143"/>
      </dsp:txXfrm>
    </dsp:sp>
    <dsp:sp modelId="{FF32CAB9-A0BC-4009-B952-BE37EE5555FD}">
      <dsp:nvSpPr>
        <dsp:cNvPr id="0" name=""/>
        <dsp:cNvSpPr/>
      </dsp:nvSpPr>
      <dsp:spPr>
        <a:xfrm>
          <a:off x="2342" y="1479837"/>
          <a:ext cx="4791796" cy="13916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Biz Logic</a:t>
          </a:r>
        </a:p>
      </dsp:txBody>
      <dsp:txXfrm>
        <a:off x="43102" y="1520597"/>
        <a:ext cx="4710276" cy="1310143"/>
      </dsp:txXfrm>
    </dsp:sp>
    <dsp:sp modelId="{315049EC-C582-48C7-BB84-E6B6BA2006A1}">
      <dsp:nvSpPr>
        <dsp:cNvPr id="0" name=""/>
        <dsp:cNvSpPr/>
      </dsp:nvSpPr>
      <dsp:spPr>
        <a:xfrm>
          <a:off x="2342" y="2957406"/>
          <a:ext cx="4791796" cy="139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Persistency</a:t>
          </a:r>
        </a:p>
      </dsp:txBody>
      <dsp:txXfrm>
        <a:off x="43102" y="2998166"/>
        <a:ext cx="4710276" cy="1310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4684" y="0"/>
          <a:ext cx="4791796" cy="13916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Presentation</a:t>
          </a:r>
        </a:p>
      </dsp:txBody>
      <dsp:txXfrm>
        <a:off x="45444" y="40760"/>
        <a:ext cx="4710276" cy="1310143"/>
      </dsp:txXfrm>
    </dsp:sp>
    <dsp:sp modelId="{FF32CAB9-A0BC-4009-B952-BE37EE5555FD}">
      <dsp:nvSpPr>
        <dsp:cNvPr id="0" name=""/>
        <dsp:cNvSpPr/>
      </dsp:nvSpPr>
      <dsp:spPr>
        <a:xfrm>
          <a:off x="2342" y="1479837"/>
          <a:ext cx="4791796" cy="13916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Biz Logic</a:t>
          </a:r>
        </a:p>
      </dsp:txBody>
      <dsp:txXfrm>
        <a:off x="43102" y="1520597"/>
        <a:ext cx="4710276" cy="1310143"/>
      </dsp:txXfrm>
    </dsp:sp>
    <dsp:sp modelId="{315049EC-C582-48C7-BB84-E6B6BA2006A1}">
      <dsp:nvSpPr>
        <dsp:cNvPr id="0" name=""/>
        <dsp:cNvSpPr/>
      </dsp:nvSpPr>
      <dsp:spPr>
        <a:xfrm>
          <a:off x="2342" y="2957406"/>
          <a:ext cx="4791796" cy="1391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 dirty="0"/>
            <a:t>Persistency</a:t>
          </a:r>
        </a:p>
      </dsp:txBody>
      <dsp:txXfrm>
        <a:off x="43102" y="2998166"/>
        <a:ext cx="4710276" cy="13101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8400" y="0"/>
          <a:ext cx="8593961" cy="13491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Presentation</a:t>
          </a:r>
        </a:p>
      </dsp:txBody>
      <dsp:txXfrm>
        <a:off x="47916" y="39516"/>
        <a:ext cx="8514929" cy="1270137"/>
      </dsp:txXfrm>
    </dsp:sp>
    <dsp:sp modelId="{FF32CAB9-A0BC-4009-B952-BE37EE5555FD}">
      <dsp:nvSpPr>
        <dsp:cNvPr id="0" name=""/>
        <dsp:cNvSpPr/>
      </dsp:nvSpPr>
      <dsp:spPr>
        <a:xfrm>
          <a:off x="4200" y="1501084"/>
          <a:ext cx="8593961" cy="134916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Biz Logic</a:t>
          </a:r>
        </a:p>
      </dsp:txBody>
      <dsp:txXfrm>
        <a:off x="43716" y="1540600"/>
        <a:ext cx="8514929" cy="1270137"/>
      </dsp:txXfrm>
    </dsp:sp>
    <dsp:sp modelId="{315049EC-C582-48C7-BB84-E6B6BA2006A1}">
      <dsp:nvSpPr>
        <dsp:cNvPr id="0" name=""/>
        <dsp:cNvSpPr/>
      </dsp:nvSpPr>
      <dsp:spPr>
        <a:xfrm>
          <a:off x="4200" y="2999619"/>
          <a:ext cx="8593961" cy="13491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 dirty="0"/>
            <a:t>Persistency</a:t>
          </a:r>
        </a:p>
      </dsp:txBody>
      <dsp:txXfrm>
        <a:off x="43716" y="3039135"/>
        <a:ext cx="8514929" cy="127013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DC79A9-1BD9-4F88-94BE-FF85633D10C6}">
      <dsp:nvSpPr>
        <dsp:cNvPr id="0" name=""/>
        <dsp:cNvSpPr/>
      </dsp:nvSpPr>
      <dsp:spPr>
        <a:xfrm>
          <a:off x="2306836" y="1787384"/>
          <a:ext cx="1553138" cy="7765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SQL</a:t>
          </a:r>
        </a:p>
      </dsp:txBody>
      <dsp:txXfrm>
        <a:off x="2329581" y="1810129"/>
        <a:ext cx="1507648" cy="731079"/>
      </dsp:txXfrm>
    </dsp:sp>
    <dsp:sp modelId="{B91DEF4F-AFAB-44A7-9403-D202F6FD2135}">
      <dsp:nvSpPr>
        <dsp:cNvPr id="0" name=""/>
        <dsp:cNvSpPr/>
      </dsp:nvSpPr>
      <dsp:spPr>
        <a:xfrm rot="17350740">
          <a:off x="3225067" y="1266552"/>
          <a:ext cx="189106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891069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123326" y="1235337"/>
        <a:ext cx="94553" cy="94553"/>
      </dsp:txXfrm>
    </dsp:sp>
    <dsp:sp modelId="{B5A85CFE-2495-4ADE-B0AA-4D297EDBDD4E}">
      <dsp:nvSpPr>
        <dsp:cNvPr id="0" name=""/>
        <dsp:cNvSpPr/>
      </dsp:nvSpPr>
      <dsp:spPr>
        <a:xfrm>
          <a:off x="4481230" y="1274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DDL</a:t>
          </a:r>
        </a:p>
      </dsp:txBody>
      <dsp:txXfrm>
        <a:off x="4503975" y="24019"/>
        <a:ext cx="1507648" cy="731079"/>
      </dsp:txXfrm>
    </dsp:sp>
    <dsp:sp modelId="{05A5917D-0BED-4CAC-B619-A4DC3A02809C}">
      <dsp:nvSpPr>
        <dsp:cNvPr id="0" name=""/>
        <dsp:cNvSpPr/>
      </dsp:nvSpPr>
      <dsp:spPr>
        <a:xfrm rot="18289469">
          <a:off x="3626657" y="1713079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43405" y="1701944"/>
        <a:ext cx="54394" cy="54394"/>
      </dsp:txXfrm>
    </dsp:sp>
    <dsp:sp modelId="{5E6A47C6-0960-4182-B27E-1617D65B2770}">
      <dsp:nvSpPr>
        <dsp:cNvPr id="0" name=""/>
        <dsp:cNvSpPr/>
      </dsp:nvSpPr>
      <dsp:spPr>
        <a:xfrm>
          <a:off x="4481230" y="894329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DQL</a:t>
          </a:r>
        </a:p>
      </dsp:txBody>
      <dsp:txXfrm>
        <a:off x="4503975" y="917074"/>
        <a:ext cx="1507648" cy="731079"/>
      </dsp:txXfrm>
    </dsp:sp>
    <dsp:sp modelId="{4F23CB46-A059-4F1B-BA57-D88C7D9FBF4C}">
      <dsp:nvSpPr>
        <dsp:cNvPr id="0" name=""/>
        <dsp:cNvSpPr/>
      </dsp:nvSpPr>
      <dsp:spPr>
        <a:xfrm>
          <a:off x="3859975" y="2159606"/>
          <a:ext cx="6212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21255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55071" y="2160137"/>
        <a:ext cx="31062" cy="31062"/>
      </dsp:txXfrm>
    </dsp:sp>
    <dsp:sp modelId="{A990F837-6E17-4B3C-BA60-C32727B10141}">
      <dsp:nvSpPr>
        <dsp:cNvPr id="0" name=""/>
        <dsp:cNvSpPr/>
      </dsp:nvSpPr>
      <dsp:spPr>
        <a:xfrm>
          <a:off x="4481230" y="1787384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DML</a:t>
          </a:r>
        </a:p>
      </dsp:txBody>
      <dsp:txXfrm>
        <a:off x="4503975" y="1810129"/>
        <a:ext cx="1507648" cy="731079"/>
      </dsp:txXfrm>
    </dsp:sp>
    <dsp:sp modelId="{BD1ACF52-7BBF-44A1-95B2-489465A4B0DA}">
      <dsp:nvSpPr>
        <dsp:cNvPr id="0" name=""/>
        <dsp:cNvSpPr/>
      </dsp:nvSpPr>
      <dsp:spPr>
        <a:xfrm rot="18289469">
          <a:off x="5801051" y="1713079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17799" y="1701944"/>
        <a:ext cx="54394" cy="54394"/>
      </dsp:txXfrm>
    </dsp:sp>
    <dsp:sp modelId="{DF524B59-D217-43C5-B8F7-4FDCA21CE230}">
      <dsp:nvSpPr>
        <dsp:cNvPr id="0" name=""/>
        <dsp:cNvSpPr/>
      </dsp:nvSpPr>
      <dsp:spPr>
        <a:xfrm>
          <a:off x="6655624" y="894329"/>
          <a:ext cx="1553138" cy="7765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Insert</a:t>
          </a:r>
        </a:p>
      </dsp:txBody>
      <dsp:txXfrm>
        <a:off x="6678369" y="917074"/>
        <a:ext cx="1507648" cy="731079"/>
      </dsp:txXfrm>
    </dsp:sp>
    <dsp:sp modelId="{BC1EDDE8-2D99-46E3-AD6E-7B64CC7AA67E}">
      <dsp:nvSpPr>
        <dsp:cNvPr id="0" name=""/>
        <dsp:cNvSpPr/>
      </dsp:nvSpPr>
      <dsp:spPr>
        <a:xfrm>
          <a:off x="6034369" y="2159606"/>
          <a:ext cx="621255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621255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29465" y="2160137"/>
        <a:ext cx="31062" cy="31062"/>
      </dsp:txXfrm>
    </dsp:sp>
    <dsp:sp modelId="{1D7E7C4E-E02F-4C00-A4CF-0B7751631CDA}">
      <dsp:nvSpPr>
        <dsp:cNvPr id="0" name=""/>
        <dsp:cNvSpPr/>
      </dsp:nvSpPr>
      <dsp:spPr>
        <a:xfrm>
          <a:off x="6655624" y="1787384"/>
          <a:ext cx="1553138" cy="7765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Update</a:t>
          </a:r>
        </a:p>
      </dsp:txBody>
      <dsp:txXfrm>
        <a:off x="6678369" y="1810129"/>
        <a:ext cx="1507648" cy="731079"/>
      </dsp:txXfrm>
    </dsp:sp>
    <dsp:sp modelId="{2D3E6395-B151-4528-AF1F-4F3E0727C358}">
      <dsp:nvSpPr>
        <dsp:cNvPr id="0" name=""/>
        <dsp:cNvSpPr/>
      </dsp:nvSpPr>
      <dsp:spPr>
        <a:xfrm rot="3310531">
          <a:off x="5801051" y="2606134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317799" y="2594999"/>
        <a:ext cx="54394" cy="54394"/>
      </dsp:txXfrm>
    </dsp:sp>
    <dsp:sp modelId="{8E66A8AE-6359-41FD-93D8-93913C18DF6E}">
      <dsp:nvSpPr>
        <dsp:cNvPr id="0" name=""/>
        <dsp:cNvSpPr/>
      </dsp:nvSpPr>
      <dsp:spPr>
        <a:xfrm>
          <a:off x="6655624" y="2680439"/>
          <a:ext cx="1553138" cy="7765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Delete</a:t>
          </a:r>
        </a:p>
      </dsp:txBody>
      <dsp:txXfrm>
        <a:off x="6678369" y="2703184"/>
        <a:ext cx="1507648" cy="731079"/>
      </dsp:txXfrm>
    </dsp:sp>
    <dsp:sp modelId="{8C9574A7-C489-4AC5-B1C4-E6AD1F384672}">
      <dsp:nvSpPr>
        <dsp:cNvPr id="0" name=""/>
        <dsp:cNvSpPr/>
      </dsp:nvSpPr>
      <dsp:spPr>
        <a:xfrm rot="3310531">
          <a:off x="3626657" y="2606134"/>
          <a:ext cx="1087890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087890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43405" y="2594999"/>
        <a:ext cx="54394" cy="54394"/>
      </dsp:txXfrm>
    </dsp:sp>
    <dsp:sp modelId="{FABCED13-E96B-4B03-BBEA-20E5ED266B01}">
      <dsp:nvSpPr>
        <dsp:cNvPr id="0" name=""/>
        <dsp:cNvSpPr/>
      </dsp:nvSpPr>
      <dsp:spPr>
        <a:xfrm>
          <a:off x="4481230" y="2680439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DCL</a:t>
          </a:r>
        </a:p>
      </dsp:txBody>
      <dsp:txXfrm>
        <a:off x="4503975" y="2703184"/>
        <a:ext cx="1507648" cy="731079"/>
      </dsp:txXfrm>
    </dsp:sp>
    <dsp:sp modelId="{984BC79C-5809-46B9-83C0-277B8BB5F549}">
      <dsp:nvSpPr>
        <dsp:cNvPr id="0" name=""/>
        <dsp:cNvSpPr/>
      </dsp:nvSpPr>
      <dsp:spPr>
        <a:xfrm rot="4249260">
          <a:off x="3225067" y="3052661"/>
          <a:ext cx="1891069" cy="32124"/>
        </a:xfrm>
        <a:custGeom>
          <a:avLst/>
          <a:gdLst/>
          <a:ahLst/>
          <a:cxnLst/>
          <a:rect l="0" t="0" r="0" b="0"/>
          <a:pathLst>
            <a:path>
              <a:moveTo>
                <a:pt x="0" y="16062"/>
              </a:moveTo>
              <a:lnTo>
                <a:pt x="1891069" y="1606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123326" y="3021447"/>
        <a:ext cx="94553" cy="94553"/>
      </dsp:txXfrm>
    </dsp:sp>
    <dsp:sp modelId="{DA5284D5-106C-4079-B816-7BCD0107DB47}">
      <dsp:nvSpPr>
        <dsp:cNvPr id="0" name=""/>
        <dsp:cNvSpPr/>
      </dsp:nvSpPr>
      <dsp:spPr>
        <a:xfrm>
          <a:off x="4481230" y="3573493"/>
          <a:ext cx="1553138" cy="7765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TCL</a:t>
          </a:r>
        </a:p>
      </dsp:txBody>
      <dsp:txXfrm>
        <a:off x="4503975" y="3596238"/>
        <a:ext cx="1507648" cy="7310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6F24A1-286E-468A-91D5-84948D5E631C}">
      <dsp:nvSpPr>
        <dsp:cNvPr id="0" name=""/>
        <dsp:cNvSpPr/>
      </dsp:nvSpPr>
      <dsp:spPr>
        <a:xfrm>
          <a:off x="7548" y="0"/>
          <a:ext cx="7722179" cy="153981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Presentation</a:t>
          </a:r>
        </a:p>
      </dsp:txBody>
      <dsp:txXfrm>
        <a:off x="52648" y="45100"/>
        <a:ext cx="7631979" cy="1449615"/>
      </dsp:txXfrm>
    </dsp:sp>
    <dsp:sp modelId="{FF32CAB9-A0BC-4009-B952-BE37EE5555FD}">
      <dsp:nvSpPr>
        <dsp:cNvPr id="0" name=""/>
        <dsp:cNvSpPr/>
      </dsp:nvSpPr>
      <dsp:spPr>
        <a:xfrm>
          <a:off x="3774" y="1678493"/>
          <a:ext cx="7722179" cy="153981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Middle Tier</a:t>
          </a:r>
        </a:p>
      </dsp:txBody>
      <dsp:txXfrm>
        <a:off x="48874" y="1723593"/>
        <a:ext cx="7631979" cy="1449615"/>
      </dsp:txXfrm>
    </dsp:sp>
    <dsp:sp modelId="{315049EC-C582-48C7-BB84-E6B6BA2006A1}">
      <dsp:nvSpPr>
        <dsp:cNvPr id="0" name=""/>
        <dsp:cNvSpPr/>
      </dsp:nvSpPr>
      <dsp:spPr>
        <a:xfrm>
          <a:off x="3774" y="3354424"/>
          <a:ext cx="7722179" cy="1539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Persistency</a:t>
          </a:r>
        </a:p>
      </dsp:txBody>
      <dsp:txXfrm>
        <a:off x="48874" y="3399524"/>
        <a:ext cx="7631979" cy="1449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39E8E-D167-41E3-84A4-AB03EB8052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A9FDB6-7183-4728-9F6E-EEFE77720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278F5-F19F-4476-BB9A-3C2568A46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C46F3-60DC-4F29-9651-51A193F08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9E65D-A74A-43D5-9534-92AACCF76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60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83A49-81C7-41F3-9A7A-64C385C3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8B234-C69B-4864-A66C-6FF7DFDF42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ED596-04D7-4D14-8BAD-36BF2C7F2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FCEA6-CAB7-4997-B810-67E1918E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F048A-899C-419E-B23D-AED3567B2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7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7A5717-FF33-4055-A23D-7B30BCE0BF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05EC48-6B9E-4997-8AA2-208FE6DDA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13D46-5B55-4A55-B89A-942CCC404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06868-07E1-4D81-B587-91EB50A10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D310A8-97AB-45E3-8671-503FACB95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76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FDE11-1E86-4D9E-80A9-CA9338E8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C9919-BFB1-4101-AEB7-F04E36598D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2F6E6-F2A0-4326-B52A-F0F76F25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991B9-4E50-44AF-A3FD-76E578ED9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74ED6F-51E8-4D73-8E6A-5485DA5B8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2B173-3CE9-4524-9333-EF1A168C3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DE33F-38FC-44A9-819B-68B515F9A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19BB57-BE4D-4DBD-AAC6-37063BF5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015E8-190B-4496-9F07-A20EF893E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9E741-E849-4D64-978F-BF3915D2C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2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728B7-C399-4DD1-85F5-03BE61B8B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F068D-FC9C-451A-94F4-8EF5A73050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3A062-01D2-4DAD-AA8F-2428CED462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9739FA-EDB7-4B36-80AE-543008C2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AFB96F-D299-42CB-BE17-205F398E8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E1B1B-390B-403B-91C2-6B0A258FA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52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68528-5DA7-42D2-B0C5-F0AF2B269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E11359-5E9E-4DE7-911B-BB12B85BF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9764D8-1189-4496-B81E-2CE21F08D6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1C6512-C576-4B67-B6C5-BC98524E0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86D1-0B1C-44E8-8102-145ABBD1EE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59E429-2493-42A4-86E5-B943E0AB8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E348E7-D3D2-4504-A55B-E61986C72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D8B06-8D39-4143-BCE0-903294E33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6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D2E0B-66E5-4245-B145-80E27DA5F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A90E3F-D6B5-4A21-90B6-410C2D7A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2637B8-8401-4EE9-86E9-9EC68FD40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8C97B-D42A-4C1F-A1A1-F635CFE79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8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3FCE60-1A08-464A-BA99-414C9CBBA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867F73-4E37-45AA-9793-20DFFE4FE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F91B24-205D-4E82-8CCF-14EAD2B75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2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68823-C529-46E8-B2AB-3E3921FCB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0C5FB-8F07-467B-9EF9-CF96EAF43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E7D25-1114-4CF7-BD70-BBDF4EA13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53DB81-5CAA-4269-8C6D-857FD19C1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10A20-D57F-4908-8AB5-C25657DF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FE3AD0-A148-4F51-89DF-69384EF10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8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E4851-6768-4E2B-B4D3-29B3CE2E63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1A15CD-E685-4362-AF27-BAF99AA54E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DCA695-770B-4E5E-9A36-9CDFDD05B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74D1D-E1E0-4176-8399-6A025E48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AEDDD-4107-48C3-99B8-6569E0A0B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47872B-DDF1-47C6-9073-026205612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34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B03BCF-CED8-4D35-BCBA-6542F284C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3F1EE9-B270-4E30-A7D3-4CF5F95B8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6EF25-C2C6-4D49-B3DF-30CE65685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33D8-FAEF-4CAC-89E9-E33590B3B6DB}" type="datetimeFigureOut">
              <a:rPr lang="en-US" smtClean="0"/>
              <a:t>12/20/2024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20F9C-094D-4F03-BC08-EF731F5CC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031D3-B4B6-4375-AA18-DEC356DAD2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30DCC-43E2-4AEF-903E-1EF67653F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1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swebdev.azurewebsites.net/MOC55340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FB143-A459-448D-9D61-A0EDA3BAC0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55340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7AF0F3-E941-4C8E-A12A-358EF4A4FA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65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51A3-3897-4A59-B0D3-F1EF986F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View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4DEB554-B560-4086-94F4-04590882B003}"/>
              </a:ext>
            </a:extLst>
          </p:cNvPr>
          <p:cNvGrpSpPr/>
          <p:nvPr/>
        </p:nvGrpSpPr>
        <p:grpSpPr>
          <a:xfrm>
            <a:off x="432488" y="1788209"/>
            <a:ext cx="2619631" cy="1211155"/>
            <a:chOff x="1433385" y="1840964"/>
            <a:chExt cx="2619631" cy="121115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53DA241-8356-4AC2-B4D5-CE732B6A8569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16BF358-D029-4B70-B096-518B3F0B9DC9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403CB2A-5117-4D07-9B23-209C8BB09BA8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9ED1204-E6BB-4DF1-874C-1537E08A1D7A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59A1AB7-114D-4DD1-AE7E-2ABDE0037FFD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5A7B3FB-CC33-4B15-997E-21E1560A0A68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CED2F61-A119-43DE-8505-903FCA8B659E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4C6BC60-A76A-4D5A-A3A7-59E2FD7A318D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4EF3BE6-7289-496D-A22B-DAAFC0D26871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970794-ED76-4F7C-8A07-6745A61651A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6CF501D-571C-4668-9B71-DD1B8B66B737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D51A1F0-6D11-4998-894F-9CDE70507327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A98FAC-7798-47C5-86C5-FD4DEB27BFA9}"/>
              </a:ext>
            </a:extLst>
          </p:cNvPr>
          <p:cNvGrpSpPr/>
          <p:nvPr/>
        </p:nvGrpSpPr>
        <p:grpSpPr>
          <a:xfrm>
            <a:off x="432488" y="3466829"/>
            <a:ext cx="2619631" cy="1211155"/>
            <a:chOff x="1433385" y="1840964"/>
            <a:chExt cx="2619631" cy="121115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8AE163D-DABD-4D57-9F71-CAE92C885A47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0F021D6-EBF7-4468-B08F-E6845E878B02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CAA7B48-FC39-4AE9-80C2-60CCB339E546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37C35F4-B02E-42D1-8EFE-4965F0375F48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85BAF21-C324-4698-97D8-B6BDAC8784AE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5795DDA-E337-448C-8124-211E2C016C0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EA3E8C7-D05F-4996-9902-980EE704FA62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C7EBA5B-D110-42CB-AD62-21E2797CA824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B5A29C3-44BC-4162-9FF4-E43E33C1A7B9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CFA8028-8202-4AFF-A9A7-B577A04D48A8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9183B4C-E6AA-418C-B4C7-485E913BCE7A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AED8977-4FE4-4C55-A752-994A9A6DE67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FEB25F1-4D7E-46A8-AF22-EC8A63A5D7DF}"/>
              </a:ext>
            </a:extLst>
          </p:cNvPr>
          <p:cNvGrpSpPr/>
          <p:nvPr/>
        </p:nvGrpSpPr>
        <p:grpSpPr>
          <a:xfrm>
            <a:off x="432488" y="5390685"/>
            <a:ext cx="2619631" cy="1211155"/>
            <a:chOff x="1433385" y="1840964"/>
            <a:chExt cx="2619631" cy="1211155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3157C54-4217-4921-B360-CE3188E055DE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7430D8A-F41C-444D-8B0E-CBE0218219E3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26AA759-9F9E-4160-B44C-EC8CEDADB94E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6B589911-D2A5-4952-9890-80F85D2B500B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36C214C-B302-46A9-A124-41382B9292CB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A9556A09-273C-42DA-A0C8-629B85EC149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34CE2697-FED9-4805-9E34-3A0B3669B36C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148BF68-4086-4571-9DDE-6F2D3ECE613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2A459A8-807A-4B63-A413-5D6490AF455A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15CCEE8-A33A-495A-882A-6ACD3459439E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9AEA58C-5673-400D-89CA-BFDC2FD4EB3B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DEEB83B-D4ED-43E1-9A5A-4FA52A84DF3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32CE2F1E-0FA0-4E6E-B833-AB3F326935D9}"/>
              </a:ext>
            </a:extLst>
          </p:cNvPr>
          <p:cNvSpPr/>
          <p:nvPr/>
        </p:nvSpPr>
        <p:spPr>
          <a:xfrm>
            <a:off x="7518401" y="2002456"/>
            <a:ext cx="754742" cy="68342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  <a:r>
              <a:rPr lang="en-US" baseline="-25000" dirty="0"/>
              <a:t>1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E0CCCE13-203F-4A9B-9453-09597B0053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29"/>
          <a:stretch/>
        </p:blipFill>
        <p:spPr>
          <a:xfrm>
            <a:off x="10192185" y="3119296"/>
            <a:ext cx="1340185" cy="135549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A921D918-4502-43F0-87E9-4CB90C83483B}"/>
              </a:ext>
            </a:extLst>
          </p:cNvPr>
          <p:cNvSpPr txBox="1"/>
          <p:nvPr/>
        </p:nvSpPr>
        <p:spPr>
          <a:xfrm>
            <a:off x="10580226" y="4359591"/>
            <a:ext cx="77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MyDB</a:t>
            </a:r>
            <a:endParaRPr lang="en-US" dirty="0"/>
          </a:p>
        </p:txBody>
      </p:sp>
      <p:sp>
        <p:nvSpPr>
          <p:cNvPr id="50" name="Hexagon 49">
            <a:extLst>
              <a:ext uri="{FF2B5EF4-FFF2-40B4-BE49-F238E27FC236}">
                <a16:creationId xmlns:a16="http://schemas.microsoft.com/office/drawing/2014/main" id="{AAF59DC8-D433-4F84-A8B2-32BFEA13F615}"/>
              </a:ext>
            </a:extLst>
          </p:cNvPr>
          <p:cNvSpPr/>
          <p:nvPr/>
        </p:nvSpPr>
        <p:spPr>
          <a:xfrm>
            <a:off x="8764613" y="3646002"/>
            <a:ext cx="856342" cy="358346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conn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1D2BA3B-A09F-4054-8EC5-C85C025C94D8}"/>
              </a:ext>
            </a:extLst>
          </p:cNvPr>
          <p:cNvSpPr/>
          <p:nvPr/>
        </p:nvSpPr>
        <p:spPr>
          <a:xfrm>
            <a:off x="4017390" y="2801848"/>
            <a:ext cx="3076834" cy="20799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BB083A6-F8F3-4AA0-93E9-78E4366C081C}"/>
              </a:ext>
            </a:extLst>
          </p:cNvPr>
          <p:cNvSpPr/>
          <p:nvPr/>
        </p:nvSpPr>
        <p:spPr>
          <a:xfrm>
            <a:off x="4769639" y="3320499"/>
            <a:ext cx="1780856" cy="7871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9CD492C-BC23-4D2E-8217-8225B517AFA6}"/>
              </a:ext>
            </a:extLst>
          </p:cNvPr>
          <p:cNvCxnSpPr>
            <a:cxnSpLocks/>
            <a:endCxn id="52" idx="3"/>
          </p:cNvCxnSpPr>
          <p:nvPr/>
        </p:nvCxnSpPr>
        <p:spPr>
          <a:xfrm flipH="1">
            <a:off x="6550495" y="2559297"/>
            <a:ext cx="967908" cy="115476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0CBE51-1428-4C86-8D76-1B2E369FE454}"/>
              </a:ext>
            </a:extLst>
          </p:cNvPr>
          <p:cNvCxnSpPr>
            <a:cxnSpLocks/>
          </p:cNvCxnSpPr>
          <p:nvPr/>
        </p:nvCxnSpPr>
        <p:spPr>
          <a:xfrm flipH="1" flipV="1">
            <a:off x="2987971" y="2146555"/>
            <a:ext cx="2177153" cy="1358671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B9F3A4F-C12F-40C6-BBA7-328967857454}"/>
              </a:ext>
            </a:extLst>
          </p:cNvPr>
          <p:cNvCxnSpPr>
            <a:cxnSpLocks/>
            <a:stCxn id="68" idx="2"/>
          </p:cNvCxnSpPr>
          <p:nvPr/>
        </p:nvCxnSpPr>
        <p:spPr>
          <a:xfrm flipH="1" flipV="1">
            <a:off x="3068287" y="3990863"/>
            <a:ext cx="1604592" cy="1420276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DD965A6-27D8-4437-98C5-E130AFED7FD1}"/>
              </a:ext>
            </a:extLst>
          </p:cNvPr>
          <p:cNvCxnSpPr>
            <a:cxnSpLocks/>
          </p:cNvCxnSpPr>
          <p:nvPr/>
        </p:nvCxnSpPr>
        <p:spPr>
          <a:xfrm flipH="1" flipV="1">
            <a:off x="2833500" y="5885148"/>
            <a:ext cx="2100965" cy="222229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9E298EF-F352-4057-B970-B2AE2B1C3AF7}"/>
              </a:ext>
            </a:extLst>
          </p:cNvPr>
          <p:cNvSpPr txBox="1"/>
          <p:nvPr/>
        </p:nvSpPr>
        <p:spPr>
          <a:xfrm>
            <a:off x="5427621" y="251250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5BEABC6-E2F0-4C90-B36B-394A3EB94927}"/>
              </a:ext>
            </a:extLst>
          </p:cNvPr>
          <p:cNvCxnSpPr>
            <a:cxnSpLocks/>
            <a:endCxn id="50" idx="0"/>
          </p:cNvCxnSpPr>
          <p:nvPr/>
        </p:nvCxnSpPr>
        <p:spPr>
          <a:xfrm flipH="1" flipV="1">
            <a:off x="9620955" y="3825175"/>
            <a:ext cx="800302" cy="16632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E5143D7-1005-4054-99B2-40C4A714DE6B}"/>
              </a:ext>
            </a:extLst>
          </p:cNvPr>
          <p:cNvCxnSpPr>
            <a:cxnSpLocks/>
            <a:stCxn id="50" idx="4"/>
          </p:cNvCxnSpPr>
          <p:nvPr/>
        </p:nvCxnSpPr>
        <p:spPr>
          <a:xfrm flipH="1" flipV="1">
            <a:off x="8197894" y="2558194"/>
            <a:ext cx="656306" cy="108780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8" name="Oval 67">
            <a:extLst>
              <a:ext uri="{FF2B5EF4-FFF2-40B4-BE49-F238E27FC236}">
                <a16:creationId xmlns:a16="http://schemas.microsoft.com/office/drawing/2014/main" id="{88B21131-EA81-4471-92FB-528DFB3BDB5D}"/>
              </a:ext>
            </a:extLst>
          </p:cNvPr>
          <p:cNvSpPr/>
          <p:nvPr/>
        </p:nvSpPr>
        <p:spPr>
          <a:xfrm>
            <a:off x="4672879" y="5069426"/>
            <a:ext cx="754742" cy="683425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DV</a:t>
            </a:r>
            <a:r>
              <a:rPr lang="en-US" baseline="-25000" dirty="0"/>
              <a:t>1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B2213AC6-C5F0-4B72-ACF9-BC739C1D49A2}"/>
              </a:ext>
            </a:extLst>
          </p:cNvPr>
          <p:cNvSpPr/>
          <p:nvPr/>
        </p:nvSpPr>
        <p:spPr>
          <a:xfrm>
            <a:off x="4856776" y="5885148"/>
            <a:ext cx="754742" cy="6834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DV</a:t>
            </a:r>
            <a:r>
              <a:rPr lang="en-US" baseline="-25000" dirty="0"/>
              <a:t>1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F5D81CFE-4CB5-457B-BCB6-9AA78F92721F}"/>
              </a:ext>
            </a:extLst>
          </p:cNvPr>
          <p:cNvCxnSpPr>
            <a:cxnSpLocks/>
            <a:endCxn id="68" idx="7"/>
          </p:cNvCxnSpPr>
          <p:nvPr/>
        </p:nvCxnSpPr>
        <p:spPr>
          <a:xfrm flipH="1">
            <a:off x="5317092" y="4039423"/>
            <a:ext cx="420814" cy="1130088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A3AB2F8-1023-4960-930C-DC3C33E0B85B}"/>
              </a:ext>
            </a:extLst>
          </p:cNvPr>
          <p:cNvCxnSpPr>
            <a:cxnSpLocks/>
          </p:cNvCxnSpPr>
          <p:nvPr/>
        </p:nvCxnSpPr>
        <p:spPr>
          <a:xfrm flipH="1">
            <a:off x="5411575" y="4004348"/>
            <a:ext cx="824730" cy="196111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905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237C-A65A-47E6-8E5F-09A88018C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C8BC882-6FC0-4C70-9DBD-9F23F75AC6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36783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0208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210A9-30FF-4671-ABA7-9D2C5412B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DB0477-C75F-4ADB-8E85-96195A6168F2}"/>
              </a:ext>
            </a:extLst>
          </p:cNvPr>
          <p:cNvSpPr/>
          <p:nvPr/>
        </p:nvSpPr>
        <p:spPr>
          <a:xfrm>
            <a:off x="838200" y="2961504"/>
            <a:ext cx="1641389" cy="126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19C3D9-DDF6-453F-9925-CDA9715B143D}"/>
              </a:ext>
            </a:extLst>
          </p:cNvPr>
          <p:cNvSpPr txBox="1"/>
          <p:nvPr/>
        </p:nvSpPr>
        <p:spPr>
          <a:xfrm>
            <a:off x="893370" y="2688623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GCDConsole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2C7B6D-CE69-4C90-B923-76488D4A0967}"/>
              </a:ext>
            </a:extLst>
          </p:cNvPr>
          <p:cNvSpPr/>
          <p:nvPr/>
        </p:nvSpPr>
        <p:spPr>
          <a:xfrm>
            <a:off x="3342503" y="2961504"/>
            <a:ext cx="1641389" cy="126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583035-10D1-4D38-A07C-C55CAC4F9D36}"/>
              </a:ext>
            </a:extLst>
          </p:cNvPr>
          <p:cNvSpPr txBox="1"/>
          <p:nvPr/>
        </p:nvSpPr>
        <p:spPr>
          <a:xfrm>
            <a:off x="3609008" y="2688623"/>
            <a:ext cx="974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GCDWin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6AB7FA-1B76-45FC-B7A0-2C2E7640DA8A}"/>
              </a:ext>
            </a:extLst>
          </p:cNvPr>
          <p:cNvSpPr/>
          <p:nvPr/>
        </p:nvSpPr>
        <p:spPr>
          <a:xfrm>
            <a:off x="5713374" y="2961504"/>
            <a:ext cx="1641389" cy="126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B0D7036-9CBA-4D8A-86C2-7715DA90646B}"/>
              </a:ext>
            </a:extLst>
          </p:cNvPr>
          <p:cNvSpPr txBox="1"/>
          <p:nvPr/>
        </p:nvSpPr>
        <p:spPr>
          <a:xfrm>
            <a:off x="5979879" y="2688623"/>
            <a:ext cx="1029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GCDWeb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257E5B-83B8-47E2-917F-0A4183212A87}"/>
              </a:ext>
            </a:extLst>
          </p:cNvPr>
          <p:cNvSpPr/>
          <p:nvPr/>
        </p:nvSpPr>
        <p:spPr>
          <a:xfrm>
            <a:off x="5869892" y="3239187"/>
            <a:ext cx="1328351" cy="9051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16A919-FB9A-4872-A830-A4FDC17BFB4D}"/>
              </a:ext>
            </a:extLst>
          </p:cNvPr>
          <p:cNvSpPr txBox="1"/>
          <p:nvPr/>
        </p:nvSpPr>
        <p:spPr>
          <a:xfrm>
            <a:off x="5864409" y="2961504"/>
            <a:ext cx="134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Default.aspx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79B109-8F97-440C-8671-7F7C4F4AB3D7}"/>
              </a:ext>
            </a:extLst>
          </p:cNvPr>
          <p:cNvSpPr/>
          <p:nvPr/>
        </p:nvSpPr>
        <p:spPr>
          <a:xfrm>
            <a:off x="3342503" y="5128055"/>
            <a:ext cx="1641389" cy="12645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4D102E3-6BFC-40D4-AA44-4A537629D462}"/>
              </a:ext>
            </a:extLst>
          </p:cNvPr>
          <p:cNvSpPr txBox="1"/>
          <p:nvPr/>
        </p:nvSpPr>
        <p:spPr>
          <a:xfrm>
            <a:off x="3609008" y="4855174"/>
            <a:ext cx="998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MathWS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8F3C624-FB90-4E50-931E-C369DC6AE75A}"/>
              </a:ext>
            </a:extLst>
          </p:cNvPr>
          <p:cNvSpPr/>
          <p:nvPr/>
        </p:nvSpPr>
        <p:spPr>
          <a:xfrm>
            <a:off x="3713423" y="5224506"/>
            <a:ext cx="766119" cy="3624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GCD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A91D1B-02F3-47B1-8EE7-FA7875F5FCE6}"/>
              </a:ext>
            </a:extLst>
          </p:cNvPr>
          <p:cNvCxnSpPr>
            <a:cxnSpLocks/>
            <a:stCxn id="21" idx="4"/>
            <a:endCxn id="17" idx="1"/>
          </p:cNvCxnSpPr>
          <p:nvPr/>
        </p:nvCxnSpPr>
        <p:spPr>
          <a:xfrm>
            <a:off x="2097477" y="4553804"/>
            <a:ext cx="1615946" cy="851935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23B01408-14AA-4674-AD44-241AC7B004E1}"/>
              </a:ext>
            </a:extLst>
          </p:cNvPr>
          <p:cNvSpPr/>
          <p:nvPr/>
        </p:nvSpPr>
        <p:spPr>
          <a:xfrm>
            <a:off x="1886495" y="4197522"/>
            <a:ext cx="421964" cy="356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AEA1444-C722-4BA2-A5C5-6672AD4A63E2}"/>
              </a:ext>
            </a:extLst>
          </p:cNvPr>
          <p:cNvSpPr/>
          <p:nvPr/>
        </p:nvSpPr>
        <p:spPr>
          <a:xfrm>
            <a:off x="3799934" y="4172598"/>
            <a:ext cx="421964" cy="356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BB8E3A0C-54FE-4279-9BB2-D16AC29602DE}"/>
              </a:ext>
            </a:extLst>
          </p:cNvPr>
          <p:cNvCxnSpPr>
            <a:cxnSpLocks/>
            <a:stCxn id="25" idx="4"/>
            <a:endCxn id="17" idx="0"/>
          </p:cNvCxnSpPr>
          <p:nvPr/>
        </p:nvCxnSpPr>
        <p:spPr>
          <a:xfrm>
            <a:off x="4010916" y="4528880"/>
            <a:ext cx="85567" cy="69562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Oval 33">
            <a:extLst>
              <a:ext uri="{FF2B5EF4-FFF2-40B4-BE49-F238E27FC236}">
                <a16:creationId xmlns:a16="http://schemas.microsoft.com/office/drawing/2014/main" id="{E42FE046-E405-4A6F-A4A1-D0F754DDCCED}"/>
              </a:ext>
            </a:extLst>
          </p:cNvPr>
          <p:cNvSpPr/>
          <p:nvPr/>
        </p:nvSpPr>
        <p:spPr>
          <a:xfrm>
            <a:off x="6221859" y="4234730"/>
            <a:ext cx="421964" cy="35628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CEC5ECA-4049-406B-8DD8-C52AC5CB16FA}"/>
              </a:ext>
            </a:extLst>
          </p:cNvPr>
          <p:cNvCxnSpPr>
            <a:cxnSpLocks/>
            <a:stCxn id="34" idx="4"/>
            <a:endCxn id="17" idx="3"/>
          </p:cNvCxnSpPr>
          <p:nvPr/>
        </p:nvCxnSpPr>
        <p:spPr>
          <a:xfrm flipH="1">
            <a:off x="4479542" y="4591012"/>
            <a:ext cx="1953299" cy="814727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672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37D5F-6F64-471A-974D-D5645A3C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C5392-DF46-49D3-B5D2-90B5BEA0F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Remote Procedure Call</a:t>
            </a:r>
          </a:p>
          <a:p>
            <a:pPr lvl="1"/>
            <a:r>
              <a:rPr lang="en-US" dirty="0"/>
              <a:t>CORBA</a:t>
            </a:r>
          </a:p>
          <a:p>
            <a:pPr lvl="1"/>
            <a:r>
              <a:rPr lang="en-US" dirty="0"/>
              <a:t>RMI</a:t>
            </a:r>
          </a:p>
          <a:p>
            <a:pPr lvl="1"/>
            <a:r>
              <a:rPr lang="en-US" dirty="0"/>
              <a:t>Remoting</a:t>
            </a:r>
          </a:p>
          <a:p>
            <a:pPr lvl="1"/>
            <a:r>
              <a:rPr lang="en-US" dirty="0"/>
              <a:t>Web Service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878840-E03F-4FB1-A8C2-3E9D14B7DF9B}"/>
              </a:ext>
            </a:extLst>
          </p:cNvPr>
          <p:cNvSpPr/>
          <p:nvPr/>
        </p:nvSpPr>
        <p:spPr>
          <a:xfrm>
            <a:off x="4127157" y="5354595"/>
            <a:ext cx="2751438" cy="378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TCP/IP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F270C7-9B99-4C0A-B4AA-024640B3D386}"/>
              </a:ext>
            </a:extLst>
          </p:cNvPr>
          <p:cNvSpPr/>
          <p:nvPr/>
        </p:nvSpPr>
        <p:spPr>
          <a:xfrm>
            <a:off x="4127157" y="4975655"/>
            <a:ext cx="2751438" cy="3789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736F2B-59F8-4EF7-96B5-2E8ED543CD2C}"/>
              </a:ext>
            </a:extLst>
          </p:cNvPr>
          <p:cNvSpPr/>
          <p:nvPr/>
        </p:nvSpPr>
        <p:spPr>
          <a:xfrm>
            <a:off x="4127157" y="4596715"/>
            <a:ext cx="2751438" cy="3789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XML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6C04E3-338F-4376-9567-B9F1FB7A556C}"/>
              </a:ext>
            </a:extLst>
          </p:cNvPr>
          <p:cNvSpPr/>
          <p:nvPr/>
        </p:nvSpPr>
        <p:spPr>
          <a:xfrm>
            <a:off x="4127157" y="4217775"/>
            <a:ext cx="2751438" cy="3789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SOAP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5EA23A-7FF1-41F8-9802-C8CB8612B1A7}"/>
              </a:ext>
            </a:extLst>
          </p:cNvPr>
          <p:cNvSpPr/>
          <p:nvPr/>
        </p:nvSpPr>
        <p:spPr>
          <a:xfrm>
            <a:off x="4127157" y="3838835"/>
            <a:ext cx="963827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UDDI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D1CDC3-9EEB-445F-ADE0-1973DBD2C25F}"/>
              </a:ext>
            </a:extLst>
          </p:cNvPr>
          <p:cNvSpPr/>
          <p:nvPr/>
        </p:nvSpPr>
        <p:spPr>
          <a:xfrm>
            <a:off x="5090984" y="3838835"/>
            <a:ext cx="864973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DISCO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7BBF32-A44F-43D9-9988-4CAC68CD1D82}"/>
              </a:ext>
            </a:extLst>
          </p:cNvPr>
          <p:cNvSpPr/>
          <p:nvPr/>
        </p:nvSpPr>
        <p:spPr>
          <a:xfrm>
            <a:off x="5955958" y="3847075"/>
            <a:ext cx="922638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WSDL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E64ACA0-06F4-498C-8645-EDA6F995BBE1}"/>
              </a:ext>
            </a:extLst>
          </p:cNvPr>
          <p:cNvSpPr/>
          <p:nvPr/>
        </p:nvSpPr>
        <p:spPr>
          <a:xfrm>
            <a:off x="8756821" y="2092410"/>
            <a:ext cx="1565190" cy="1054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Service</a:t>
            </a:r>
          </a:p>
          <a:p>
            <a:pPr algn="ctr"/>
            <a:r>
              <a:rPr lang="en-US" dirty="0"/>
              <a:t>Provider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A9CFD2-2303-466B-9B42-D5556B27430D}"/>
              </a:ext>
            </a:extLst>
          </p:cNvPr>
          <p:cNvSpPr/>
          <p:nvPr/>
        </p:nvSpPr>
        <p:spPr>
          <a:xfrm>
            <a:off x="10074875" y="4134686"/>
            <a:ext cx="1565190" cy="1054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Client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A61A6FF-1313-4686-9691-725C755D8EAE}"/>
              </a:ext>
            </a:extLst>
          </p:cNvPr>
          <p:cNvSpPr/>
          <p:nvPr/>
        </p:nvSpPr>
        <p:spPr>
          <a:xfrm>
            <a:off x="7597346" y="4110681"/>
            <a:ext cx="1565190" cy="10544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Broker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410162E-2230-42BF-87ED-4B466527FDDE}"/>
              </a:ext>
            </a:extLst>
          </p:cNvPr>
          <p:cNvCxnSpPr>
            <a:stCxn id="11" idx="4"/>
            <a:endCxn id="13" idx="7"/>
          </p:cNvCxnSpPr>
          <p:nvPr/>
        </p:nvCxnSpPr>
        <p:spPr>
          <a:xfrm flipH="1">
            <a:off x="8933319" y="3146854"/>
            <a:ext cx="606097" cy="1118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ED7623F-B76A-4963-BD25-498E6094AAF1}"/>
              </a:ext>
            </a:extLst>
          </p:cNvPr>
          <p:cNvCxnSpPr>
            <a:cxnSpLocks/>
            <a:stCxn id="11" idx="4"/>
            <a:endCxn id="12" idx="1"/>
          </p:cNvCxnSpPr>
          <p:nvPr/>
        </p:nvCxnSpPr>
        <p:spPr>
          <a:xfrm>
            <a:off x="9539416" y="3146854"/>
            <a:ext cx="764676" cy="114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872BF97-89DB-401D-8B87-84269CBE95A5}"/>
              </a:ext>
            </a:extLst>
          </p:cNvPr>
          <p:cNvCxnSpPr>
            <a:cxnSpLocks/>
            <a:stCxn id="13" idx="7"/>
            <a:endCxn id="12" idx="1"/>
          </p:cNvCxnSpPr>
          <p:nvPr/>
        </p:nvCxnSpPr>
        <p:spPr>
          <a:xfrm>
            <a:off x="8933319" y="4265101"/>
            <a:ext cx="1370773" cy="2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9032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ADO.NET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929536"/>
              </p:ext>
            </p:extLst>
          </p:nvPr>
        </p:nvGraphicFramePr>
        <p:xfrm>
          <a:off x="838200" y="1280160"/>
          <a:ext cx="7729728" cy="4896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319ED439-5C5D-41F1-8C64-D984D97EB92E}"/>
              </a:ext>
            </a:extLst>
          </p:cNvPr>
          <p:cNvSpPr txBox="1"/>
          <p:nvPr/>
        </p:nvSpPr>
        <p:spPr>
          <a:xfrm>
            <a:off x="7748451" y="5816989"/>
            <a:ext cx="827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DBMS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274358-9150-4741-99F1-36FF60CBBF6F}"/>
              </a:ext>
            </a:extLst>
          </p:cNvPr>
          <p:cNvSpPr/>
          <p:nvPr/>
        </p:nvSpPr>
        <p:spPr>
          <a:xfrm>
            <a:off x="5781229" y="1298876"/>
            <a:ext cx="2113006" cy="14000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Browser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E0EE57-DC1D-4DF7-ADDB-34DCEF01158A}"/>
              </a:ext>
            </a:extLst>
          </p:cNvPr>
          <p:cNvSpPr/>
          <p:nvPr/>
        </p:nvSpPr>
        <p:spPr>
          <a:xfrm>
            <a:off x="5768875" y="3905557"/>
            <a:ext cx="2113006" cy="52822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Micro Service</a:t>
            </a:r>
          </a:p>
          <a:p>
            <a:pPr algn="ctr"/>
            <a:endParaRPr lang="en-US" dirty="0"/>
          </a:p>
        </p:txBody>
      </p:sp>
      <p:pic>
        <p:nvPicPr>
          <p:cNvPr id="1026" name="Picture 2" descr="Cloud Clipart png download - 800*600 - Free Transparent Database png  Download. - CleanPNG / KissPNG">
            <a:extLst>
              <a:ext uri="{FF2B5EF4-FFF2-40B4-BE49-F238E27FC236}">
                <a16:creationId xmlns:a16="http://schemas.microsoft.com/office/drawing/2014/main" id="{5AA8360D-093F-4360-A28B-06B8E21E6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295" y="4913831"/>
            <a:ext cx="1770877" cy="117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556518D5-C91F-4229-9213-D1C9D8E33A4D}"/>
              </a:ext>
            </a:extLst>
          </p:cNvPr>
          <p:cNvSpPr/>
          <p:nvPr/>
        </p:nvSpPr>
        <p:spPr>
          <a:xfrm>
            <a:off x="6677095" y="4433780"/>
            <a:ext cx="321275" cy="4942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49218210-BD0E-4485-BFAB-FF2BBDD817BD}"/>
              </a:ext>
            </a:extLst>
          </p:cNvPr>
          <p:cNvSpPr/>
          <p:nvPr/>
        </p:nvSpPr>
        <p:spPr>
          <a:xfrm>
            <a:off x="6664739" y="2717677"/>
            <a:ext cx="333631" cy="1187879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47F9AD-4666-C4A0-0BC1-7266F85D900A}"/>
              </a:ext>
            </a:extLst>
          </p:cNvPr>
          <p:cNvSpPr/>
          <p:nvPr/>
        </p:nvSpPr>
        <p:spPr>
          <a:xfrm>
            <a:off x="6294038" y="1805368"/>
            <a:ext cx="1173891" cy="89359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SPA</a:t>
            </a:r>
          </a:p>
          <a:p>
            <a:pPr algn="ctr"/>
            <a:r>
              <a:rPr lang="en-US" sz="1600" i="1" dirty="0"/>
              <a:t>(Angular, React, Vue)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CA129CF-595F-41E8-A750-047EC638F48D}"/>
              </a:ext>
            </a:extLst>
          </p:cNvPr>
          <p:cNvSpPr/>
          <p:nvPr/>
        </p:nvSpPr>
        <p:spPr>
          <a:xfrm>
            <a:off x="6275008" y="4196021"/>
            <a:ext cx="1173891" cy="237759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ADO.NET</a:t>
            </a:r>
          </a:p>
        </p:txBody>
      </p:sp>
      <p:sp>
        <p:nvSpPr>
          <p:cNvPr id="7" name="Arrow: Up-Down 6">
            <a:extLst>
              <a:ext uri="{FF2B5EF4-FFF2-40B4-BE49-F238E27FC236}">
                <a16:creationId xmlns:a16="http://schemas.microsoft.com/office/drawing/2014/main" id="{377B8F61-B9F7-B72C-8320-9BE581AF1214}"/>
              </a:ext>
            </a:extLst>
          </p:cNvPr>
          <p:cNvSpPr/>
          <p:nvPr/>
        </p:nvSpPr>
        <p:spPr>
          <a:xfrm rot="3574244">
            <a:off x="8311681" y="3020058"/>
            <a:ext cx="333631" cy="1187879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Up-Down 7">
            <a:extLst>
              <a:ext uri="{FF2B5EF4-FFF2-40B4-BE49-F238E27FC236}">
                <a16:creationId xmlns:a16="http://schemas.microsoft.com/office/drawing/2014/main" id="{DB8A5C8C-7FE7-05F2-2F65-E526ACBDC9F9}"/>
              </a:ext>
            </a:extLst>
          </p:cNvPr>
          <p:cNvSpPr/>
          <p:nvPr/>
        </p:nvSpPr>
        <p:spPr>
          <a:xfrm rot="5979288">
            <a:off x="8401720" y="3779458"/>
            <a:ext cx="333631" cy="1187879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1A60EB-78D8-FC0B-E598-7F9810A84607}"/>
              </a:ext>
            </a:extLst>
          </p:cNvPr>
          <p:cNvSpPr/>
          <p:nvPr/>
        </p:nvSpPr>
        <p:spPr>
          <a:xfrm>
            <a:off x="8993989" y="2351325"/>
            <a:ext cx="1173891" cy="89359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Other Web App</a:t>
            </a:r>
            <a:endParaRPr lang="en-US" sz="1600" i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C874953-0A9E-DF9C-2EBC-6B0A249270E2}"/>
              </a:ext>
            </a:extLst>
          </p:cNvPr>
          <p:cNvSpPr/>
          <p:nvPr/>
        </p:nvSpPr>
        <p:spPr>
          <a:xfrm>
            <a:off x="9182040" y="4096566"/>
            <a:ext cx="1173891" cy="893594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Mobile App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061333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37D5F-6F64-471A-974D-D5645A3C1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Rest-Based Web Service (Micro Service)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C5392-DF46-49D3-B5D2-90B5BEA0F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Famous Framework</a:t>
            </a:r>
          </a:p>
          <a:p>
            <a:pPr lvl="1"/>
            <a:r>
              <a:rPr lang="en-US" dirty="0" err="1"/>
              <a:t>SpringBoot</a:t>
            </a:r>
            <a:r>
              <a:rPr lang="en-US" dirty="0"/>
              <a:t> (Java)</a:t>
            </a:r>
          </a:p>
          <a:p>
            <a:pPr lvl="1"/>
            <a:r>
              <a:rPr lang="en-US" dirty="0" err="1"/>
              <a:t>WebAPI</a:t>
            </a:r>
            <a:r>
              <a:rPr lang="en-US" dirty="0"/>
              <a:t> (.NET)</a:t>
            </a:r>
          </a:p>
          <a:p>
            <a:pPr lvl="1"/>
            <a:r>
              <a:rPr lang="en-US" dirty="0" err="1"/>
              <a:t>FastAPI</a:t>
            </a:r>
            <a:r>
              <a:rPr lang="en-US" dirty="0"/>
              <a:t> (Python)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D878840-E03F-4FB1-A8C2-3E9D14B7DF9B}"/>
              </a:ext>
            </a:extLst>
          </p:cNvPr>
          <p:cNvSpPr/>
          <p:nvPr/>
        </p:nvSpPr>
        <p:spPr>
          <a:xfrm>
            <a:off x="4591976" y="5299467"/>
            <a:ext cx="2751438" cy="3789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TCP/IP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F270C7-9B99-4C0A-B4AA-024640B3D386}"/>
              </a:ext>
            </a:extLst>
          </p:cNvPr>
          <p:cNvSpPr/>
          <p:nvPr/>
        </p:nvSpPr>
        <p:spPr>
          <a:xfrm>
            <a:off x="4593501" y="4918650"/>
            <a:ext cx="2751438" cy="3789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7BBF32-A44F-43D9-9988-4CAC68CD1D82}"/>
              </a:ext>
            </a:extLst>
          </p:cNvPr>
          <p:cNvSpPr/>
          <p:nvPr/>
        </p:nvSpPr>
        <p:spPr>
          <a:xfrm>
            <a:off x="2497752" y="4001294"/>
            <a:ext cx="1434167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 (Post)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186B18-198A-9474-070A-86133016103D}"/>
              </a:ext>
            </a:extLst>
          </p:cNvPr>
          <p:cNvSpPr/>
          <p:nvPr/>
        </p:nvSpPr>
        <p:spPr>
          <a:xfrm>
            <a:off x="4235112" y="4001294"/>
            <a:ext cx="1434167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 (Get)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EA800D-94D3-5035-A532-ED43AE84F804}"/>
              </a:ext>
            </a:extLst>
          </p:cNvPr>
          <p:cNvSpPr/>
          <p:nvPr/>
        </p:nvSpPr>
        <p:spPr>
          <a:xfrm>
            <a:off x="6057096" y="4001294"/>
            <a:ext cx="1434167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 (Put)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37B233-C6BD-8429-1A27-2717148439A1}"/>
              </a:ext>
            </a:extLst>
          </p:cNvPr>
          <p:cNvSpPr/>
          <p:nvPr/>
        </p:nvSpPr>
        <p:spPr>
          <a:xfrm>
            <a:off x="7776168" y="4006660"/>
            <a:ext cx="1434167" cy="3789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 (Delete)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38DEF95-A12A-3592-B464-CFCFA2097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829103" y="4417898"/>
            <a:ext cx="596107" cy="42282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06770A8-B228-3FBB-6B32-4068CFE9BD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593511" flipH="1">
            <a:off x="4988759" y="4504818"/>
            <a:ext cx="435778" cy="309098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2C415D7-904B-81D6-48FD-6CF5BD944C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593511" flipH="1">
            <a:off x="6121109" y="4529953"/>
            <a:ext cx="435778" cy="3090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2DC21B3-3885-7E6A-DFE7-ADF7987DD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6135986" flipH="1">
            <a:off x="7442717" y="4518103"/>
            <a:ext cx="596107" cy="42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322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3938-9CD1-4EA0-8E42-BF9FD2D87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MVC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7A432D-D049-4F97-8016-7FE2C9C37F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3909833"/>
              </p:ext>
            </p:extLst>
          </p:nvPr>
        </p:nvGraphicFramePr>
        <p:xfrm>
          <a:off x="300681" y="1397824"/>
          <a:ext cx="11590638" cy="486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5319">
                  <a:extLst>
                    <a:ext uri="{9D8B030D-6E8A-4147-A177-3AD203B41FA5}">
                      <a16:colId xmlns:a16="http://schemas.microsoft.com/office/drawing/2014/main" val="1354525554"/>
                    </a:ext>
                  </a:extLst>
                </a:gridCol>
                <a:gridCol w="5795319">
                  <a:extLst>
                    <a:ext uri="{9D8B030D-6E8A-4147-A177-3AD203B41FA5}">
                      <a16:colId xmlns:a16="http://schemas.microsoft.com/office/drawing/2014/main" val="573755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ASP.NET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ASP.NET MVC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37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Creating a high-level abstraction over the stateless web and the stimulated stateful model for the developers. </a:t>
                      </a:r>
                      <a:r>
                        <a:rPr lang="en-US" dirty="0" err="1"/>
                        <a:t>Postback</a:t>
                      </a:r>
                      <a:r>
                        <a:rPr lang="en-US" dirty="0"/>
                        <a:t> and </a:t>
                      </a:r>
                      <a:r>
                        <a:rPr lang="en-US" dirty="0" err="1"/>
                        <a:t>ViewState</a:t>
                      </a:r>
                      <a:r>
                        <a:rPr lang="en-US" dirty="0"/>
                        <a:t> are the major concepts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framework designed with separation of concerns and capability in mind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313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Use Page controller pattern approach to render the layouts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a common controller for all the pages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489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Each page has its own controller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a clean separation as view and controller are totally separate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267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Automated testing is tedious and difficult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Test driven development (TDD) is quite simple in this approach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540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Follow a conventional even-driven development 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Follows MVC pattern-based development model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8256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Have state management techniques like view state or sessions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Doesn’t have any such state management techniques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360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 need to have a detailed understanding of HTML, CSS or JavaScript as it abstracts all these details and provides automatic plumbing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a clear understanding of how HTML, CSS and JavaScript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31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013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D3938-9CD1-4EA0-8E42-BF9FD2D87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ASP.NET MVC (</a:t>
            </a:r>
            <a:r>
              <a:rPr lang="en-US" dirty="0" err="1"/>
              <a:t>Cont</a:t>
            </a:r>
            <a:r>
              <a:rPr lang="en-US" dirty="0"/>
              <a:t>…)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27A432D-D049-4F97-8016-7FE2C9C37F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083983"/>
              </p:ext>
            </p:extLst>
          </p:nvPr>
        </p:nvGraphicFramePr>
        <p:xfrm>
          <a:off x="300681" y="1274256"/>
          <a:ext cx="11590638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5319">
                  <a:extLst>
                    <a:ext uri="{9D8B030D-6E8A-4147-A177-3AD203B41FA5}">
                      <a16:colId xmlns:a16="http://schemas.microsoft.com/office/drawing/2014/main" val="1354525554"/>
                    </a:ext>
                  </a:extLst>
                </a:gridCol>
                <a:gridCol w="5795319">
                  <a:extLst>
                    <a:ext uri="{9D8B030D-6E8A-4147-A177-3AD203B41FA5}">
                      <a16:colId xmlns:a16="http://schemas.microsoft.com/office/drawing/2014/main" val="573755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ASP.NET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ASP.NET MVC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378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Page life cycle is followed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nothing like page life cycle. Request cycle is quite simple.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631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With tons of control libraries and limited knowledge of other relevant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There is nothing like RAD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0346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Suitable when developing a small application with limited team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More suitable for the large-scale applications.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019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Help you reduce the time to develop intranet and internet applications that requires a lot of controls. However, there is a lot of time required later on to code around the limitations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main goal is gaining control over the application. You don’t have to spend more time to code around the limitations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51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Is quite simple to learn and works best for the developers having issues with the HTTP/HTML model.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Requires a learning curve to understand how it 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808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The amount of code require is very less as lots of components are integrated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lot of coding is required as application tasks are divided into different components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68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Not Open 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Open 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136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Include user controls in order to enable code re-usability.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Uses Partial views to enable code re-usability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709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539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AD52A-0FA2-48AA-AF37-8A9096CC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83D600A-2EB3-4BDE-AF5E-57DFF5A8AC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7219" y="1853513"/>
            <a:ext cx="9103220" cy="284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7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179F7-1D4E-4452-845B-29F15971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5C399AA-60C9-4A52-9C7B-1827964B8F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2114"/>
              </p:ext>
            </p:extLst>
          </p:nvPr>
        </p:nvGraphicFramePr>
        <p:xfrm>
          <a:off x="838200" y="1690688"/>
          <a:ext cx="11085576" cy="4506312"/>
        </p:xfrm>
        <a:graphic>
          <a:graphicData uri="http://schemas.openxmlformats.org/drawingml/2006/table">
            <a:tbl>
              <a:tblPr/>
              <a:tblGrid>
                <a:gridCol w="2331530">
                  <a:extLst>
                    <a:ext uri="{9D8B030D-6E8A-4147-A177-3AD203B41FA5}">
                      <a16:colId xmlns:a16="http://schemas.microsoft.com/office/drawing/2014/main" val="2398512223"/>
                    </a:ext>
                  </a:extLst>
                </a:gridCol>
                <a:gridCol w="8754046">
                  <a:extLst>
                    <a:ext uri="{9D8B030D-6E8A-4147-A177-3AD203B41FA5}">
                      <a16:colId xmlns:a16="http://schemas.microsoft.com/office/drawing/2014/main" val="3365235633"/>
                    </a:ext>
                  </a:extLst>
                </a:gridCol>
              </a:tblGrid>
              <a:tr h="8254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>
                          <a:solidFill>
                            <a:srgbClr val="FFFFFF"/>
                          </a:solidFill>
                          <a:effectLst/>
                        </a:rPr>
                        <a:t>Attribute</a:t>
                      </a:r>
                    </a:p>
                  </a:txBody>
                  <a:tcPr marL="45326" marR="45326" marT="22663" marB="22663" anchor="b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A9E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>
                          <a:solidFill>
                            <a:srgbClr val="FFFFFF"/>
                          </a:solidFill>
                          <a:effectLst/>
                        </a:rPr>
                        <a:t>Usage</a:t>
                      </a:r>
                    </a:p>
                  </a:txBody>
                  <a:tcPr marL="45326" marR="45326" marT="22663" marB="22663" anchor="b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A9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92977"/>
                  </a:ext>
                </a:extLst>
              </a:tr>
              <a:tr h="14352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Required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that a property value is required.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17174"/>
                  </a:ext>
                </a:extLst>
              </a:tr>
              <a:tr h="26654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StringLength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the minimum and maximum length of characters that are allowed in a string type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985833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Range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the numeric range constraints for the value of a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069195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RegularExpression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that a property value must match the specified regular expression.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534497"/>
                  </a:ext>
                </a:extLst>
              </a:tr>
              <a:tr h="14352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CreditCard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that a property value is a credit card number.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349971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CustomValidation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a custom validation method that is used to validate a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433702"/>
                  </a:ext>
                </a:extLst>
              </a:tr>
              <a:tr h="82547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EmailAddress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Validates an email address.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846046"/>
                  </a:ext>
                </a:extLst>
              </a:tr>
              <a:tr h="82547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FileExtension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Validates file name extensions.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159312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MaxLength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the maximum length of array or string data allowed in a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835681"/>
                  </a:ext>
                </a:extLst>
              </a:tr>
              <a:tr h="20503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MinLength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Specifies the minimum length of array or string data allowed in a property.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126903"/>
                  </a:ext>
                </a:extLst>
              </a:tr>
              <a:tr h="143524">
                <a:tc>
                  <a:txBody>
                    <a:bodyPr/>
                    <a:lstStyle/>
                    <a:p>
                      <a:pPr fontAlgn="t"/>
                      <a:r>
                        <a:rPr lang="en-US" sz="2000">
                          <a:solidFill>
                            <a:srgbClr val="414141"/>
                          </a:solidFill>
                          <a:effectLst/>
                        </a:rPr>
                        <a:t>Phone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solidFill>
                            <a:srgbClr val="414141"/>
                          </a:solidFill>
                          <a:effectLst/>
                        </a:rPr>
                        <a:t>Specifies that a property value is a well-formed phone number.</a:t>
                      </a:r>
                    </a:p>
                  </a:txBody>
                  <a:tcPr marL="45326" marR="45326" marT="22663" marB="22663">
                    <a:lnL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FDF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146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37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06F98-74D3-182B-BA45-1EE6C035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88344-6EC4-F9F9-18C6-7CCE44AFE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https://mswebdev.azurewebsites.net/MOC55340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07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34B83-6F5B-424B-B420-344896506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E6471-8819-4F78-99ED-11F68AAB3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Attributes that can be applied either on a controller or controller action methods.</a:t>
            </a:r>
          </a:p>
          <a:p>
            <a:r>
              <a:rPr lang="en-US" dirty="0"/>
              <a:t>When apply at the controller level, they are applicable to all action methods under the controller</a:t>
            </a:r>
          </a:p>
          <a:p>
            <a:r>
              <a:rPr lang="en-US" dirty="0"/>
              <a:t>Allow us to add pre and post logic to an action method. Which means, allow us to modify the way in which an action is executed.  </a:t>
            </a:r>
          </a:p>
        </p:txBody>
      </p:sp>
    </p:spTree>
    <p:extLst>
      <p:ext uri="{BB962C8B-B14F-4D97-AF65-F5344CB8AC3E}">
        <p14:creationId xmlns:p14="http://schemas.microsoft.com/office/powerpoint/2010/main" val="138854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13611-B583-4A90-9B57-BA789EE40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Filters (Cont..)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C1A07-D34B-4D18-B6C6-AD4319206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Commonly used Action Filters</a:t>
            </a:r>
          </a:p>
          <a:p>
            <a:pPr lvl="1"/>
            <a:r>
              <a:rPr lang="en-US" dirty="0"/>
              <a:t>Authorize</a:t>
            </a:r>
          </a:p>
          <a:p>
            <a:pPr lvl="1"/>
            <a:r>
              <a:rPr lang="en-US" dirty="0" err="1"/>
              <a:t>ChildActionOnly</a:t>
            </a:r>
            <a:endParaRPr lang="en-US" dirty="0"/>
          </a:p>
          <a:p>
            <a:pPr lvl="1"/>
            <a:r>
              <a:rPr lang="en-US" dirty="0" err="1"/>
              <a:t>HandleError</a:t>
            </a:r>
            <a:endParaRPr lang="en-US" dirty="0"/>
          </a:p>
          <a:p>
            <a:pPr lvl="1"/>
            <a:r>
              <a:rPr lang="en-US" dirty="0" err="1"/>
              <a:t>OutputCache</a:t>
            </a:r>
            <a:endParaRPr lang="en-US" dirty="0"/>
          </a:p>
          <a:p>
            <a:pPr lvl="1"/>
            <a:r>
              <a:rPr lang="en-US" dirty="0" err="1"/>
              <a:t>RequireHttps</a:t>
            </a:r>
            <a:endParaRPr lang="en-US" dirty="0"/>
          </a:p>
          <a:p>
            <a:pPr lvl="1"/>
            <a:r>
              <a:rPr lang="en-US" dirty="0" err="1"/>
              <a:t>ValidateInput</a:t>
            </a:r>
            <a:endParaRPr lang="en-US" dirty="0"/>
          </a:p>
          <a:p>
            <a:pPr lvl="1"/>
            <a:r>
              <a:rPr lang="en-US" dirty="0" err="1"/>
              <a:t>ValidateAntiForgeryToken</a:t>
            </a:r>
            <a:endParaRPr lang="en-US" dirty="0"/>
          </a:p>
          <a:p>
            <a:r>
              <a:rPr lang="en-US" dirty="0"/>
              <a:t>We can create our own Action Filter </a:t>
            </a:r>
          </a:p>
        </p:txBody>
      </p:sp>
    </p:spTree>
    <p:extLst>
      <p:ext uri="{BB962C8B-B14F-4D97-AF65-F5344CB8AC3E}">
        <p14:creationId xmlns:p14="http://schemas.microsoft.com/office/powerpoint/2010/main" val="357742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21E85-EB09-2975-991D-D7156496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Caching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F6911-AA73-212E-AEF1-80035B84E2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Content is durable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Mostly static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Access frequency is high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Content Creation is Costly</a:t>
            </a:r>
          </a:p>
        </p:txBody>
      </p:sp>
    </p:spTree>
    <p:extLst>
      <p:ext uri="{BB962C8B-B14F-4D97-AF65-F5344CB8AC3E}">
        <p14:creationId xmlns:p14="http://schemas.microsoft.com/office/powerpoint/2010/main" val="83543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3-Tiers Architecture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9242475"/>
              </p:ext>
            </p:extLst>
          </p:nvPr>
        </p:nvGraphicFramePr>
        <p:xfrm>
          <a:off x="838200" y="1825625"/>
          <a:ext cx="479648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B394A8A0-6F71-48EE-AD4C-DCBBD8E1C38B}"/>
              </a:ext>
            </a:extLst>
          </p:cNvPr>
          <p:cNvSpPr/>
          <p:nvPr/>
        </p:nvSpPr>
        <p:spPr>
          <a:xfrm>
            <a:off x="7587048" y="959453"/>
            <a:ext cx="1198606" cy="580768"/>
          </a:xfrm>
          <a:prstGeom prst="wedgeRectCallout">
            <a:avLst>
              <a:gd name="adj1" fmla="val -207274"/>
              <a:gd name="adj2" fmla="val 1603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Applet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DA6D7ADA-8D9D-491E-AA98-1EC7DF02F108}"/>
              </a:ext>
            </a:extLst>
          </p:cNvPr>
          <p:cNvSpPr/>
          <p:nvPr/>
        </p:nvSpPr>
        <p:spPr>
          <a:xfrm>
            <a:off x="7821827" y="1690688"/>
            <a:ext cx="1198606" cy="580768"/>
          </a:xfrm>
          <a:prstGeom prst="wedgeRectCallout">
            <a:avLst>
              <a:gd name="adj1" fmla="val -226766"/>
              <a:gd name="adj2" fmla="val 603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Flash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80FF8D5-845E-4557-80F5-520DE8537AEE}"/>
              </a:ext>
            </a:extLst>
          </p:cNvPr>
          <p:cNvSpPr/>
          <p:nvPr/>
        </p:nvSpPr>
        <p:spPr>
          <a:xfrm>
            <a:off x="8204886" y="2469958"/>
            <a:ext cx="1198606" cy="580768"/>
          </a:xfrm>
          <a:prstGeom prst="wedgeRectCallout">
            <a:avLst>
              <a:gd name="adj1" fmla="val -254732"/>
              <a:gd name="adj2" fmla="val -489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JavaScript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01084CE-0D10-4A4C-8AB8-FD1F317C6968}"/>
              </a:ext>
            </a:extLst>
          </p:cNvPr>
          <p:cNvSpPr/>
          <p:nvPr/>
        </p:nvSpPr>
        <p:spPr>
          <a:xfrm>
            <a:off x="7821827" y="3186648"/>
            <a:ext cx="1198606" cy="580768"/>
          </a:xfrm>
          <a:prstGeom prst="wedgeRectCallout">
            <a:avLst>
              <a:gd name="adj1" fmla="val -226766"/>
              <a:gd name="adj2" fmla="val -15239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CSS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19D78B6C-DC5A-4719-B643-1B58DE1F7B72}"/>
              </a:ext>
            </a:extLst>
          </p:cNvPr>
          <p:cNvSpPr/>
          <p:nvPr/>
        </p:nvSpPr>
        <p:spPr>
          <a:xfrm>
            <a:off x="7587048" y="4051622"/>
            <a:ext cx="1198606" cy="580768"/>
          </a:xfrm>
          <a:prstGeom prst="wedgeRectCallout">
            <a:avLst>
              <a:gd name="adj1" fmla="val -214054"/>
              <a:gd name="adj2" fmla="val -27792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SVG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ABB26B8-E10A-4AE1-8150-5F05728874AD}"/>
              </a:ext>
            </a:extLst>
          </p:cNvPr>
          <p:cNvGrpSpPr/>
          <p:nvPr/>
        </p:nvGrpSpPr>
        <p:grpSpPr>
          <a:xfrm>
            <a:off x="6960041" y="2441269"/>
            <a:ext cx="3029163" cy="2192479"/>
            <a:chOff x="6960041" y="2441269"/>
            <a:chExt cx="3029163" cy="219247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E6D677B-466A-4AB8-9077-6F1FACF91CCD}"/>
                </a:ext>
              </a:extLst>
            </p:cNvPr>
            <p:cNvSpPr/>
            <p:nvPr/>
          </p:nvSpPr>
          <p:spPr>
            <a:xfrm rot="3161021">
              <a:off x="7378383" y="2022927"/>
              <a:ext cx="2192479" cy="3029163"/>
            </a:xfrm>
            <a:prstGeom prst="ellipse">
              <a:avLst/>
            </a:prstGeom>
            <a:solidFill>
              <a:schemeClr val="accent1">
                <a:alpha val="24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B88EA2A-AE6B-452F-AA05-1FB1E7E42E4C}"/>
                </a:ext>
              </a:extLst>
            </p:cNvPr>
            <p:cNvSpPr txBox="1"/>
            <p:nvPr/>
          </p:nvSpPr>
          <p:spPr>
            <a:xfrm rot="19291359">
              <a:off x="8806686" y="3930311"/>
              <a:ext cx="8531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HTML5</a:t>
              </a:r>
            </a:p>
          </p:txBody>
        </p:sp>
      </p:grpSp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69785F3A-6E97-41EE-A155-3392FCFAC498}"/>
              </a:ext>
            </a:extLst>
          </p:cNvPr>
          <p:cNvSpPr/>
          <p:nvPr/>
        </p:nvSpPr>
        <p:spPr>
          <a:xfrm>
            <a:off x="7605583" y="5413686"/>
            <a:ext cx="1198606" cy="580768"/>
          </a:xfrm>
          <a:prstGeom prst="wedgeRectCallout">
            <a:avLst>
              <a:gd name="adj1" fmla="val 2832"/>
              <a:gd name="adj2" fmla="val -162265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Angular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E4D7CC50-EA1B-49B0-8F4B-E2A78EA3C624}"/>
              </a:ext>
            </a:extLst>
          </p:cNvPr>
          <p:cNvSpPr/>
          <p:nvPr/>
        </p:nvSpPr>
        <p:spPr>
          <a:xfrm>
            <a:off x="9767185" y="4632390"/>
            <a:ext cx="1198606" cy="580768"/>
          </a:xfrm>
          <a:prstGeom prst="wedgeRectCallout">
            <a:avLst>
              <a:gd name="adj1" fmla="val -99720"/>
              <a:gd name="adj2" fmla="val -77089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React</a:t>
            </a:r>
          </a:p>
        </p:txBody>
      </p:sp>
    </p:spTree>
    <p:extLst>
      <p:ext uri="{BB962C8B-B14F-4D97-AF65-F5344CB8AC3E}">
        <p14:creationId xmlns:p14="http://schemas.microsoft.com/office/powerpoint/2010/main" val="395603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3-Tiers Architecture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479648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B394A8A0-6F71-48EE-AD4C-DCBBD8E1C38B}"/>
              </a:ext>
            </a:extLst>
          </p:cNvPr>
          <p:cNvSpPr/>
          <p:nvPr/>
        </p:nvSpPr>
        <p:spPr>
          <a:xfrm>
            <a:off x="7587048" y="2533420"/>
            <a:ext cx="1198606" cy="580768"/>
          </a:xfrm>
          <a:prstGeom prst="wedgeRectCallout">
            <a:avLst>
              <a:gd name="adj1" fmla="val -207274"/>
              <a:gd name="adj2" fmla="val 1603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PHP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DA6D7ADA-8D9D-491E-AA98-1EC7DF02F108}"/>
              </a:ext>
            </a:extLst>
          </p:cNvPr>
          <p:cNvSpPr/>
          <p:nvPr/>
        </p:nvSpPr>
        <p:spPr>
          <a:xfrm>
            <a:off x="7821827" y="3264655"/>
            <a:ext cx="1198606" cy="580768"/>
          </a:xfrm>
          <a:prstGeom prst="wedgeRectCallout">
            <a:avLst>
              <a:gd name="adj1" fmla="val -226766"/>
              <a:gd name="adj2" fmla="val 6037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JEE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80FF8D5-845E-4557-80F5-520DE8537AEE}"/>
              </a:ext>
            </a:extLst>
          </p:cNvPr>
          <p:cNvSpPr/>
          <p:nvPr/>
        </p:nvSpPr>
        <p:spPr>
          <a:xfrm>
            <a:off x="8204886" y="4043925"/>
            <a:ext cx="1198606" cy="580768"/>
          </a:xfrm>
          <a:prstGeom prst="wedgeRectCallout">
            <a:avLst>
              <a:gd name="adj1" fmla="val -254732"/>
              <a:gd name="adj2" fmla="val -48906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ASP.NET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01084CE-0D10-4A4C-8AB8-FD1F317C6968}"/>
              </a:ext>
            </a:extLst>
          </p:cNvPr>
          <p:cNvSpPr/>
          <p:nvPr/>
        </p:nvSpPr>
        <p:spPr>
          <a:xfrm>
            <a:off x="7821827" y="4760615"/>
            <a:ext cx="1198606" cy="580768"/>
          </a:xfrm>
          <a:prstGeom prst="wedgeRectCallout">
            <a:avLst>
              <a:gd name="adj1" fmla="val -226766"/>
              <a:gd name="adj2" fmla="val -15239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Node.JS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D1B68E3D-5CBF-497B-8B51-02F81D554616}"/>
              </a:ext>
            </a:extLst>
          </p:cNvPr>
          <p:cNvSpPr/>
          <p:nvPr/>
        </p:nvSpPr>
        <p:spPr>
          <a:xfrm>
            <a:off x="9800529" y="3574893"/>
            <a:ext cx="1198606" cy="580768"/>
          </a:xfrm>
          <a:prstGeom prst="wedgeRectCallout">
            <a:avLst>
              <a:gd name="adj1" fmla="val -84194"/>
              <a:gd name="adj2" fmla="val 6441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ASP.NET</a:t>
            </a:r>
          </a:p>
          <a:p>
            <a:pPr algn="ctr"/>
            <a:r>
              <a:rPr lang="en-US" dirty="0"/>
              <a:t>MVC</a:t>
            </a:r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3E861773-439D-48FF-AB23-EEAEBBFAE04C}"/>
              </a:ext>
            </a:extLst>
          </p:cNvPr>
          <p:cNvSpPr/>
          <p:nvPr/>
        </p:nvSpPr>
        <p:spPr>
          <a:xfrm>
            <a:off x="10005631" y="4624693"/>
            <a:ext cx="1198606" cy="580768"/>
          </a:xfrm>
          <a:prstGeom prst="wedgeRectCallout">
            <a:avLst>
              <a:gd name="adj1" fmla="val 19608"/>
              <a:gd name="adj2" fmla="val -131745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WebAPI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9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3-Tiers Architecture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479648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B394A8A0-6F71-48EE-AD4C-DCBBD8E1C38B}"/>
              </a:ext>
            </a:extLst>
          </p:cNvPr>
          <p:cNvSpPr/>
          <p:nvPr/>
        </p:nvSpPr>
        <p:spPr>
          <a:xfrm>
            <a:off x="6821738" y="3406020"/>
            <a:ext cx="1198606" cy="580768"/>
          </a:xfrm>
          <a:prstGeom prst="wedgeRectCallout">
            <a:avLst>
              <a:gd name="adj1" fmla="val -138489"/>
              <a:gd name="adj2" fmla="val 21457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 Design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DA6D7ADA-8D9D-491E-AA98-1EC7DF02F108}"/>
              </a:ext>
            </a:extLst>
          </p:cNvPr>
          <p:cNvSpPr/>
          <p:nvPr/>
        </p:nvSpPr>
        <p:spPr>
          <a:xfrm>
            <a:off x="7460643" y="4122710"/>
            <a:ext cx="1198606" cy="580768"/>
          </a:xfrm>
          <a:prstGeom prst="wedgeRectCallout">
            <a:avLst>
              <a:gd name="adj1" fmla="val -189247"/>
              <a:gd name="adj2" fmla="val 12489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SQL</a:t>
            </a:r>
          </a:p>
        </p:txBody>
      </p:sp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id="{A80FF8D5-845E-4557-80F5-520DE8537AEE}"/>
              </a:ext>
            </a:extLst>
          </p:cNvPr>
          <p:cNvSpPr/>
          <p:nvPr/>
        </p:nvSpPr>
        <p:spPr>
          <a:xfrm>
            <a:off x="8020344" y="4820219"/>
            <a:ext cx="1198606" cy="580768"/>
          </a:xfrm>
          <a:prstGeom prst="wedgeRectCallout">
            <a:avLst>
              <a:gd name="adj1" fmla="val -229719"/>
              <a:gd name="adj2" fmla="val 33688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Function</a:t>
            </a:r>
          </a:p>
        </p:txBody>
      </p:sp>
      <p:sp>
        <p:nvSpPr>
          <p:cNvPr id="8" name="Speech Bubble: Rectangle 7">
            <a:extLst>
              <a:ext uri="{FF2B5EF4-FFF2-40B4-BE49-F238E27FC236}">
                <a16:creationId xmlns:a16="http://schemas.microsoft.com/office/drawing/2014/main" id="{601084CE-0D10-4A4C-8AB8-FD1F317C6968}"/>
              </a:ext>
            </a:extLst>
          </p:cNvPr>
          <p:cNvSpPr/>
          <p:nvPr/>
        </p:nvSpPr>
        <p:spPr>
          <a:xfrm>
            <a:off x="7460643" y="5517728"/>
            <a:ext cx="2040076" cy="580768"/>
          </a:xfrm>
          <a:prstGeom prst="wedgeRectCallout">
            <a:avLst>
              <a:gd name="adj1" fmla="val -126565"/>
              <a:gd name="adj2" fmla="val -49151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Stored Procedure</a:t>
            </a:r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4F02DB08-BEED-4BCD-A04D-52283FAA02CF}"/>
              </a:ext>
            </a:extLst>
          </p:cNvPr>
          <p:cNvSpPr/>
          <p:nvPr/>
        </p:nvSpPr>
        <p:spPr>
          <a:xfrm>
            <a:off x="6821738" y="6215237"/>
            <a:ext cx="1198606" cy="580768"/>
          </a:xfrm>
          <a:prstGeom prst="wedgeRectCallout">
            <a:avLst>
              <a:gd name="adj1" fmla="val -130919"/>
              <a:gd name="adj2" fmla="val -14440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Trigger</a:t>
            </a:r>
          </a:p>
        </p:txBody>
      </p:sp>
    </p:spTree>
    <p:extLst>
      <p:ext uri="{BB962C8B-B14F-4D97-AF65-F5344CB8AC3E}">
        <p14:creationId xmlns:p14="http://schemas.microsoft.com/office/powerpoint/2010/main" val="44947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F2D74-7F71-45F5-AEC8-139B5CA53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C8C8F5-A991-4ED0-9F65-324886250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A40064-0DF6-4257-BF4A-6ECA70633AD5}"/>
              </a:ext>
            </a:extLst>
          </p:cNvPr>
          <p:cNvSpPr/>
          <p:nvPr/>
        </p:nvSpPr>
        <p:spPr>
          <a:xfrm>
            <a:off x="2977978" y="4880919"/>
            <a:ext cx="7339913" cy="851629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TCP/IP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9F10C5-2B0F-49F5-AE9F-6B4BDB259E9A}"/>
              </a:ext>
            </a:extLst>
          </p:cNvPr>
          <p:cNvSpPr/>
          <p:nvPr/>
        </p:nvSpPr>
        <p:spPr>
          <a:xfrm>
            <a:off x="2977979" y="4092062"/>
            <a:ext cx="1655805" cy="788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Email</a:t>
            </a:r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E519B7-EAE4-4479-A7CF-381E06B2AB2C}"/>
              </a:ext>
            </a:extLst>
          </p:cNvPr>
          <p:cNvSpPr/>
          <p:nvPr/>
        </p:nvSpPr>
        <p:spPr>
          <a:xfrm>
            <a:off x="4658498" y="4092061"/>
            <a:ext cx="1655805" cy="78885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 Transfer</a:t>
            </a:r>
          </a:p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B9E87D-861E-431C-A71F-B131267A8FEE}"/>
              </a:ext>
            </a:extLst>
          </p:cNvPr>
          <p:cNvSpPr/>
          <p:nvPr/>
        </p:nvSpPr>
        <p:spPr>
          <a:xfrm>
            <a:off x="6344163" y="4092061"/>
            <a:ext cx="1445740" cy="78885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Newsgroup</a:t>
            </a:r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BBEC38-5732-4B24-A91B-49FF81C7FED9}"/>
              </a:ext>
            </a:extLst>
          </p:cNvPr>
          <p:cNvSpPr/>
          <p:nvPr/>
        </p:nvSpPr>
        <p:spPr>
          <a:xfrm>
            <a:off x="7807406" y="4092060"/>
            <a:ext cx="1445740" cy="788857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WWW</a:t>
            </a:r>
          </a:p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B9CDF2-D146-47D7-B6EA-A82D934A82E8}"/>
              </a:ext>
            </a:extLst>
          </p:cNvPr>
          <p:cNvSpPr txBox="1"/>
          <p:nvPr/>
        </p:nvSpPr>
        <p:spPr>
          <a:xfrm>
            <a:off x="9487925" y="4092060"/>
            <a:ext cx="503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…</a:t>
            </a:r>
          </a:p>
        </p:txBody>
      </p:sp>
      <p:sp>
        <p:nvSpPr>
          <p:cNvPr id="10" name="Speech Bubble: Rectangle 9">
            <a:extLst>
              <a:ext uri="{FF2B5EF4-FFF2-40B4-BE49-F238E27FC236}">
                <a16:creationId xmlns:a16="http://schemas.microsoft.com/office/drawing/2014/main" id="{E0020601-704A-404C-BCB0-F54F541C8F1B}"/>
              </a:ext>
            </a:extLst>
          </p:cNvPr>
          <p:cNvSpPr/>
          <p:nvPr/>
        </p:nvSpPr>
        <p:spPr>
          <a:xfrm>
            <a:off x="920578" y="5574132"/>
            <a:ext cx="1198606" cy="316831"/>
          </a:xfrm>
          <a:prstGeom prst="wedgeRectCallout">
            <a:avLst>
              <a:gd name="adj1" fmla="val 123366"/>
              <a:gd name="adj2" fmla="val -78669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Hardware</a:t>
            </a:r>
          </a:p>
        </p:txBody>
      </p:sp>
      <p:sp>
        <p:nvSpPr>
          <p:cNvPr id="11" name="Speech Bubble: Rectangle 10">
            <a:extLst>
              <a:ext uri="{FF2B5EF4-FFF2-40B4-BE49-F238E27FC236}">
                <a16:creationId xmlns:a16="http://schemas.microsoft.com/office/drawing/2014/main" id="{44E97035-6DEC-4D18-8831-5B67132B85A8}"/>
              </a:ext>
            </a:extLst>
          </p:cNvPr>
          <p:cNvSpPr/>
          <p:nvPr/>
        </p:nvSpPr>
        <p:spPr>
          <a:xfrm>
            <a:off x="877324" y="4880917"/>
            <a:ext cx="1198606" cy="316831"/>
          </a:xfrm>
          <a:prstGeom prst="wedgeRectCallout">
            <a:avLst>
              <a:gd name="adj1" fmla="val 123366"/>
              <a:gd name="adj2" fmla="val 100736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7AEB61-3F52-41DF-8F72-B5C00BFA7208}"/>
              </a:ext>
            </a:extLst>
          </p:cNvPr>
          <p:cNvSpPr txBox="1"/>
          <p:nvPr/>
        </p:nvSpPr>
        <p:spPr>
          <a:xfrm>
            <a:off x="3449728" y="4511586"/>
            <a:ext cx="7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SMTP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C627A65-DFB9-426C-A8C0-9078E890346B}"/>
              </a:ext>
            </a:extLst>
          </p:cNvPr>
          <p:cNvSpPr txBox="1"/>
          <p:nvPr/>
        </p:nvSpPr>
        <p:spPr>
          <a:xfrm>
            <a:off x="5105533" y="4486488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FTP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93D756-12E4-4FB4-824A-4025FFC50A02}"/>
              </a:ext>
            </a:extLst>
          </p:cNvPr>
          <p:cNvSpPr txBox="1"/>
          <p:nvPr/>
        </p:nvSpPr>
        <p:spPr>
          <a:xfrm>
            <a:off x="6737305" y="4474732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NNTP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B3918B9-682E-46D8-A3C6-3DA8C648F326}"/>
              </a:ext>
            </a:extLst>
          </p:cNvPr>
          <p:cNvSpPr txBox="1"/>
          <p:nvPr/>
        </p:nvSpPr>
        <p:spPr>
          <a:xfrm>
            <a:off x="8200300" y="4440323"/>
            <a:ext cx="684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</a:t>
            </a:r>
          </a:p>
        </p:txBody>
      </p:sp>
    </p:spTree>
    <p:extLst>
      <p:ext uri="{BB962C8B-B14F-4D97-AF65-F5344CB8AC3E}">
        <p14:creationId xmlns:p14="http://schemas.microsoft.com/office/powerpoint/2010/main" val="2200147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4AB0-B670-449A-BB90-070666F16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ADO.NET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7A5C11E-778B-4CC3-BFA6-90089CD43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155278"/>
              </p:ext>
            </p:extLst>
          </p:nvPr>
        </p:nvGraphicFramePr>
        <p:xfrm>
          <a:off x="838200" y="1825625"/>
          <a:ext cx="860236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AC274358-9150-4741-99F1-36FF60CBBF6F}"/>
              </a:ext>
            </a:extLst>
          </p:cNvPr>
          <p:cNvSpPr/>
          <p:nvPr/>
        </p:nvSpPr>
        <p:spPr>
          <a:xfrm>
            <a:off x="6783859" y="2125362"/>
            <a:ext cx="2113006" cy="86497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Browser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4E0EE57-DC1D-4DF7-ADDB-34DCEF01158A}"/>
              </a:ext>
            </a:extLst>
          </p:cNvPr>
          <p:cNvSpPr/>
          <p:nvPr/>
        </p:nvSpPr>
        <p:spPr>
          <a:xfrm>
            <a:off x="6783859" y="3568807"/>
            <a:ext cx="2113006" cy="86497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ASP.NET Web App</a:t>
            </a:r>
          </a:p>
          <a:p>
            <a:pPr algn="ctr"/>
            <a:endParaRPr lang="en-US" dirty="0"/>
          </a:p>
        </p:txBody>
      </p:sp>
      <p:pic>
        <p:nvPicPr>
          <p:cNvPr id="1026" name="Picture 2" descr="Cloud Clipart png download - 800*600 - Free Transparent Database png  Download. - CleanPNG / KissPNG">
            <a:extLst>
              <a:ext uri="{FF2B5EF4-FFF2-40B4-BE49-F238E27FC236}">
                <a16:creationId xmlns:a16="http://schemas.microsoft.com/office/drawing/2014/main" id="{5AA8360D-093F-4360-A28B-06B8E21E63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279" y="4913831"/>
            <a:ext cx="1770877" cy="1178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CA129CF-595F-41E8-A750-047EC638F48D}"/>
              </a:ext>
            </a:extLst>
          </p:cNvPr>
          <p:cNvSpPr/>
          <p:nvPr/>
        </p:nvSpPr>
        <p:spPr>
          <a:xfrm>
            <a:off x="7253416" y="4196021"/>
            <a:ext cx="1173891" cy="237759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ADO.NET</a:t>
            </a:r>
          </a:p>
        </p:txBody>
      </p:sp>
      <p:sp>
        <p:nvSpPr>
          <p:cNvPr id="11" name="Arrow: Up-Down 10">
            <a:extLst>
              <a:ext uri="{FF2B5EF4-FFF2-40B4-BE49-F238E27FC236}">
                <a16:creationId xmlns:a16="http://schemas.microsoft.com/office/drawing/2014/main" id="{556518D5-C91F-4229-9213-D1C9D8E33A4D}"/>
              </a:ext>
            </a:extLst>
          </p:cNvPr>
          <p:cNvSpPr/>
          <p:nvPr/>
        </p:nvSpPr>
        <p:spPr>
          <a:xfrm>
            <a:off x="7692079" y="4433780"/>
            <a:ext cx="321275" cy="4942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-Down 13">
            <a:extLst>
              <a:ext uri="{FF2B5EF4-FFF2-40B4-BE49-F238E27FC236}">
                <a16:creationId xmlns:a16="http://schemas.microsoft.com/office/drawing/2014/main" id="{49218210-BD0E-4485-BFAB-FF2BBDD817BD}"/>
              </a:ext>
            </a:extLst>
          </p:cNvPr>
          <p:cNvSpPr/>
          <p:nvPr/>
        </p:nvSpPr>
        <p:spPr>
          <a:xfrm>
            <a:off x="7679723" y="3042058"/>
            <a:ext cx="321275" cy="49427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9ED439-5C5D-41F1-8C64-D984D97EB92E}"/>
              </a:ext>
            </a:extLst>
          </p:cNvPr>
          <p:cNvSpPr txBox="1"/>
          <p:nvPr/>
        </p:nvSpPr>
        <p:spPr>
          <a:xfrm>
            <a:off x="8068962" y="5807631"/>
            <a:ext cx="827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DBMS</a:t>
            </a:r>
          </a:p>
        </p:txBody>
      </p:sp>
    </p:spTree>
    <p:extLst>
      <p:ext uri="{BB962C8B-B14F-4D97-AF65-F5344CB8AC3E}">
        <p14:creationId xmlns:p14="http://schemas.microsoft.com/office/powerpoint/2010/main" val="2892587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7C02B-CADE-4031-BD45-0894F9E36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Page Caching?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30598-543B-4432-AA4B-337EA9815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Content creation is costly</a:t>
            </a:r>
          </a:p>
          <a:p>
            <a:r>
              <a:rPr lang="en-US" dirty="0"/>
              <a:t>Content is static</a:t>
            </a:r>
          </a:p>
          <a:p>
            <a:r>
              <a:rPr lang="en-US" dirty="0"/>
              <a:t>Access frequency is high</a:t>
            </a:r>
          </a:p>
        </p:txBody>
      </p:sp>
    </p:spTree>
    <p:extLst>
      <p:ext uri="{BB962C8B-B14F-4D97-AF65-F5344CB8AC3E}">
        <p14:creationId xmlns:p14="http://schemas.microsoft.com/office/powerpoint/2010/main" val="209202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951A3-3897-4A59-B0D3-F1EF986F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Adapter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4DEB554-B560-4086-94F4-04590882B003}"/>
              </a:ext>
            </a:extLst>
          </p:cNvPr>
          <p:cNvGrpSpPr/>
          <p:nvPr/>
        </p:nvGrpSpPr>
        <p:grpSpPr>
          <a:xfrm>
            <a:off x="432488" y="1788209"/>
            <a:ext cx="2619631" cy="1211155"/>
            <a:chOff x="1433385" y="1840964"/>
            <a:chExt cx="2619631" cy="121115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53DA241-8356-4AC2-B4D5-CE732B6A8569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916BF358-D029-4B70-B096-518B3F0B9DC9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403CB2A-5117-4D07-9B23-209C8BB09BA8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49ED1204-E6BB-4DF1-874C-1537E08A1D7A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C59A1AB7-114D-4DD1-AE7E-2ABDE0037FFD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55A7B3FB-CC33-4B15-997E-21E1560A0A68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CED2F61-A119-43DE-8505-903FCA8B659E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F4C6BC60-A76A-4D5A-A3A7-59E2FD7A318D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34EF3BE6-7289-496D-A22B-DAAFC0D26871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54970794-ED76-4F7C-8A07-6745A61651A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6CF501D-571C-4668-9B71-DD1B8B66B737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D51A1F0-6D11-4998-894F-9CDE70507327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3A98FAC-7798-47C5-86C5-FD4DEB27BFA9}"/>
              </a:ext>
            </a:extLst>
          </p:cNvPr>
          <p:cNvGrpSpPr/>
          <p:nvPr/>
        </p:nvGrpSpPr>
        <p:grpSpPr>
          <a:xfrm>
            <a:off x="432488" y="3466829"/>
            <a:ext cx="2619631" cy="1211155"/>
            <a:chOff x="1433385" y="1840964"/>
            <a:chExt cx="2619631" cy="1211155"/>
          </a:xfrm>
        </p:grpSpPr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8AE163D-DABD-4D57-9F71-CAE92C885A47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0F021D6-EBF7-4468-B08F-E6845E878B02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DCAA7B48-FC39-4AE9-80C2-60CCB339E546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37C35F4-B02E-42D1-8EFE-4965F0375F48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F85BAF21-C324-4698-97D8-B6BDAC8784AE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C5795DDA-E337-448C-8124-211E2C016C0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6EA3E8C7-D05F-4996-9902-980EE704FA62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1C7EBA5B-D110-42CB-AD62-21E2797CA824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B5A29C3-44BC-4162-9FF4-E43E33C1A7B9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CFA8028-8202-4AFF-A9A7-B577A04D48A8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D9183B4C-E6AA-418C-B4C7-485E913BCE7A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8AED8977-4FE4-4C55-A752-994A9A6DE67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FEB25F1-4D7E-46A8-AF22-EC8A63A5D7DF}"/>
              </a:ext>
            </a:extLst>
          </p:cNvPr>
          <p:cNvGrpSpPr/>
          <p:nvPr/>
        </p:nvGrpSpPr>
        <p:grpSpPr>
          <a:xfrm>
            <a:off x="432488" y="5390685"/>
            <a:ext cx="2619631" cy="1211155"/>
            <a:chOff x="1433385" y="1840964"/>
            <a:chExt cx="2619631" cy="1211155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3157C54-4217-4921-B360-CE3188E055DE}"/>
                </a:ext>
              </a:extLst>
            </p:cNvPr>
            <p:cNvGrpSpPr/>
            <p:nvPr/>
          </p:nvGrpSpPr>
          <p:grpSpPr>
            <a:xfrm>
              <a:off x="1433385" y="1840964"/>
              <a:ext cx="1606378" cy="1211155"/>
              <a:chOff x="1433385" y="1840964"/>
              <a:chExt cx="1606378" cy="1211155"/>
            </a:xfrm>
          </p:grpSpPr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C7430D8A-F41C-444D-8B0E-CBE0218219E3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26AA759-9F9E-4160-B44C-EC8CEDADB94E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6B589911-D2A5-4952-9890-80F85D2B500B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36C214C-B302-46A9-A124-41382B9292CB}"/>
                </a:ext>
              </a:extLst>
            </p:cNvPr>
            <p:cNvGrpSpPr/>
            <p:nvPr/>
          </p:nvGrpSpPr>
          <p:grpSpPr>
            <a:xfrm>
              <a:off x="1865871" y="1840964"/>
              <a:ext cx="1606378" cy="1211155"/>
              <a:chOff x="1433385" y="1840964"/>
              <a:chExt cx="1606378" cy="1211155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A9556A09-273C-42DA-A0C8-629B85EC149A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34CE2697-FED9-4805-9E34-3A0B3669B36C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D148BF68-4086-4571-9DDE-6F2D3ECE613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2A459A8-807A-4B63-A413-5D6490AF455A}"/>
                </a:ext>
              </a:extLst>
            </p:cNvPr>
            <p:cNvGrpSpPr/>
            <p:nvPr/>
          </p:nvGrpSpPr>
          <p:grpSpPr>
            <a:xfrm>
              <a:off x="2446638" y="1840964"/>
              <a:ext cx="1606378" cy="1211155"/>
              <a:chOff x="1433385" y="1840964"/>
              <a:chExt cx="1606378" cy="1211155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315CCEE8-A33A-495A-882A-6ACD3459439E}"/>
                  </a:ext>
                </a:extLst>
              </p:cNvPr>
              <p:cNvSpPr/>
              <p:nvPr/>
            </p:nvSpPr>
            <p:spPr>
              <a:xfrm>
                <a:off x="1433385" y="2335427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99AEA58C-5673-400D-89CA-BFDC2FD4EB3B}"/>
                  </a:ext>
                </a:extLst>
              </p:cNvPr>
              <p:cNvSpPr/>
              <p:nvPr/>
            </p:nvSpPr>
            <p:spPr>
              <a:xfrm>
                <a:off x="1433385" y="2055212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DDEEB83B-D4ED-43E1-9A5A-4FA52A84DF3E}"/>
                  </a:ext>
                </a:extLst>
              </p:cNvPr>
              <p:cNvSpPr/>
              <p:nvPr/>
            </p:nvSpPr>
            <p:spPr>
              <a:xfrm>
                <a:off x="1433385" y="1840964"/>
                <a:ext cx="1606378" cy="7166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3" name="Oval 42">
            <a:extLst>
              <a:ext uri="{FF2B5EF4-FFF2-40B4-BE49-F238E27FC236}">
                <a16:creationId xmlns:a16="http://schemas.microsoft.com/office/drawing/2014/main" id="{32CE2F1E-0FA0-4E6E-B833-AB3F326935D9}"/>
              </a:ext>
            </a:extLst>
          </p:cNvPr>
          <p:cNvSpPr/>
          <p:nvPr/>
        </p:nvSpPr>
        <p:spPr>
          <a:xfrm>
            <a:off x="7518401" y="2002456"/>
            <a:ext cx="754742" cy="68342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  <a:r>
              <a:rPr lang="en-US" baseline="-25000" dirty="0"/>
              <a:t>1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7ABE5B67-F300-4CCF-BB9F-4DCEE484BEEE}"/>
              </a:ext>
            </a:extLst>
          </p:cNvPr>
          <p:cNvSpPr/>
          <p:nvPr/>
        </p:nvSpPr>
        <p:spPr>
          <a:xfrm>
            <a:off x="7620001" y="5065606"/>
            <a:ext cx="754742" cy="6834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  <a:r>
              <a:rPr lang="en-US" baseline="-25000" dirty="0"/>
              <a:t>3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7854D1A7-00D3-4A12-AE38-3A01DB6A1DE7}"/>
              </a:ext>
            </a:extLst>
          </p:cNvPr>
          <p:cNvSpPr/>
          <p:nvPr/>
        </p:nvSpPr>
        <p:spPr>
          <a:xfrm>
            <a:off x="7620001" y="3500096"/>
            <a:ext cx="754742" cy="6834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</a:t>
            </a:r>
            <a:r>
              <a:rPr lang="en-US" baseline="-25000" dirty="0"/>
              <a:t>2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E0CCCE13-203F-4A9B-9453-09597B00538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8129"/>
          <a:stretch/>
        </p:blipFill>
        <p:spPr>
          <a:xfrm>
            <a:off x="10192185" y="3119296"/>
            <a:ext cx="1340185" cy="135549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A921D918-4502-43F0-87E9-4CB90C83483B}"/>
              </a:ext>
            </a:extLst>
          </p:cNvPr>
          <p:cNvSpPr txBox="1"/>
          <p:nvPr/>
        </p:nvSpPr>
        <p:spPr>
          <a:xfrm>
            <a:off x="10580226" y="4359591"/>
            <a:ext cx="77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MyDB</a:t>
            </a:r>
            <a:endParaRPr lang="en-US" dirty="0"/>
          </a:p>
        </p:txBody>
      </p:sp>
      <p:sp>
        <p:nvSpPr>
          <p:cNvPr id="50" name="Hexagon 49">
            <a:extLst>
              <a:ext uri="{FF2B5EF4-FFF2-40B4-BE49-F238E27FC236}">
                <a16:creationId xmlns:a16="http://schemas.microsoft.com/office/drawing/2014/main" id="{AAF59DC8-D433-4F84-A8B2-32BFEA13F615}"/>
              </a:ext>
            </a:extLst>
          </p:cNvPr>
          <p:cNvSpPr/>
          <p:nvPr/>
        </p:nvSpPr>
        <p:spPr>
          <a:xfrm>
            <a:off x="8764613" y="3646002"/>
            <a:ext cx="856342" cy="358346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conn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1D2BA3B-A09F-4054-8EC5-C85C025C94D8}"/>
              </a:ext>
            </a:extLst>
          </p:cNvPr>
          <p:cNvSpPr/>
          <p:nvPr/>
        </p:nvSpPr>
        <p:spPr>
          <a:xfrm>
            <a:off x="4017390" y="2801848"/>
            <a:ext cx="3076834" cy="207991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BB083A6-F8F3-4AA0-93E9-78E4366C081C}"/>
              </a:ext>
            </a:extLst>
          </p:cNvPr>
          <p:cNvSpPr/>
          <p:nvPr/>
        </p:nvSpPr>
        <p:spPr>
          <a:xfrm>
            <a:off x="5048204" y="2893953"/>
            <a:ext cx="1780856" cy="7871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F13E059-484A-4590-A167-F72E32354A1C}"/>
              </a:ext>
            </a:extLst>
          </p:cNvPr>
          <p:cNvSpPr/>
          <p:nvPr/>
        </p:nvSpPr>
        <p:spPr>
          <a:xfrm>
            <a:off x="4946560" y="3287515"/>
            <a:ext cx="1780856" cy="7871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2851746-C1C6-4068-9771-CC4038B5B983}"/>
              </a:ext>
            </a:extLst>
          </p:cNvPr>
          <p:cNvSpPr/>
          <p:nvPr/>
        </p:nvSpPr>
        <p:spPr>
          <a:xfrm>
            <a:off x="4747417" y="3761584"/>
            <a:ext cx="1780856" cy="78712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39CD492C-BC23-4D2E-8217-8225B517AFA6}"/>
              </a:ext>
            </a:extLst>
          </p:cNvPr>
          <p:cNvCxnSpPr>
            <a:cxnSpLocks/>
          </p:cNvCxnSpPr>
          <p:nvPr/>
        </p:nvCxnSpPr>
        <p:spPr>
          <a:xfrm flipH="1">
            <a:off x="6406742" y="2559297"/>
            <a:ext cx="1111659" cy="47186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AF0D18B-6962-4940-98F0-6E058216DCB9}"/>
              </a:ext>
            </a:extLst>
          </p:cNvPr>
          <p:cNvCxnSpPr>
            <a:cxnSpLocks/>
          </p:cNvCxnSpPr>
          <p:nvPr/>
        </p:nvCxnSpPr>
        <p:spPr>
          <a:xfrm flipH="1" flipV="1">
            <a:off x="6459687" y="3587998"/>
            <a:ext cx="1133442" cy="20904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0CBE51-1428-4C86-8D76-1B2E369FE454}"/>
              </a:ext>
            </a:extLst>
          </p:cNvPr>
          <p:cNvCxnSpPr>
            <a:cxnSpLocks/>
          </p:cNvCxnSpPr>
          <p:nvPr/>
        </p:nvCxnSpPr>
        <p:spPr>
          <a:xfrm flipH="1" flipV="1">
            <a:off x="2987971" y="2146555"/>
            <a:ext cx="2232790" cy="88460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ED4018CA-D384-4E6C-A33B-29FF9B2390A9}"/>
              </a:ext>
            </a:extLst>
          </p:cNvPr>
          <p:cNvCxnSpPr>
            <a:cxnSpLocks/>
            <a:stCxn id="44" idx="1"/>
          </p:cNvCxnSpPr>
          <p:nvPr/>
        </p:nvCxnSpPr>
        <p:spPr>
          <a:xfrm flipH="1" flipV="1">
            <a:off x="6373174" y="4293249"/>
            <a:ext cx="1357356" cy="872442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B9F3A4F-C12F-40C6-BBA7-328967857454}"/>
              </a:ext>
            </a:extLst>
          </p:cNvPr>
          <p:cNvCxnSpPr>
            <a:cxnSpLocks/>
          </p:cNvCxnSpPr>
          <p:nvPr/>
        </p:nvCxnSpPr>
        <p:spPr>
          <a:xfrm flipH="1">
            <a:off x="3017366" y="3505226"/>
            <a:ext cx="2030838" cy="52988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9DD965A6-27D8-4437-98C5-E130AFED7FD1}"/>
              </a:ext>
            </a:extLst>
          </p:cNvPr>
          <p:cNvCxnSpPr>
            <a:cxnSpLocks/>
          </p:cNvCxnSpPr>
          <p:nvPr/>
        </p:nvCxnSpPr>
        <p:spPr>
          <a:xfrm flipH="1">
            <a:off x="2833499" y="4447955"/>
            <a:ext cx="2101177" cy="1437193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89E298EF-F352-4057-B970-B2AE2B1C3AF7}"/>
              </a:ext>
            </a:extLst>
          </p:cNvPr>
          <p:cNvSpPr txBox="1"/>
          <p:nvPr/>
        </p:nvSpPr>
        <p:spPr>
          <a:xfrm>
            <a:off x="5427621" y="2512506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ds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BB065D5-A077-49EE-97C4-0A7855EEA7E6}"/>
              </a:ext>
            </a:extLst>
          </p:cNvPr>
          <p:cNvCxnSpPr>
            <a:cxnSpLocks/>
            <a:endCxn id="45" idx="6"/>
          </p:cNvCxnSpPr>
          <p:nvPr/>
        </p:nvCxnSpPr>
        <p:spPr>
          <a:xfrm flipH="1" flipV="1">
            <a:off x="8374743" y="3841809"/>
            <a:ext cx="479458" cy="3374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05BEABC6-E2F0-4C90-B36B-394A3EB94927}"/>
              </a:ext>
            </a:extLst>
          </p:cNvPr>
          <p:cNvCxnSpPr>
            <a:cxnSpLocks/>
            <a:endCxn id="50" idx="0"/>
          </p:cNvCxnSpPr>
          <p:nvPr/>
        </p:nvCxnSpPr>
        <p:spPr>
          <a:xfrm flipH="1" flipV="1">
            <a:off x="9620955" y="3825175"/>
            <a:ext cx="800302" cy="16632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1E5143D7-1005-4054-99B2-40C4A714DE6B}"/>
              </a:ext>
            </a:extLst>
          </p:cNvPr>
          <p:cNvCxnSpPr>
            <a:cxnSpLocks/>
            <a:stCxn id="50" idx="4"/>
          </p:cNvCxnSpPr>
          <p:nvPr/>
        </p:nvCxnSpPr>
        <p:spPr>
          <a:xfrm flipH="1" flipV="1">
            <a:off x="8197894" y="2558194"/>
            <a:ext cx="656306" cy="1087808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CD1A73D-018B-4DBE-B87E-722EF6C7A1FD}"/>
              </a:ext>
            </a:extLst>
          </p:cNvPr>
          <p:cNvCxnSpPr>
            <a:cxnSpLocks/>
            <a:stCxn id="50" idx="2"/>
            <a:endCxn id="44" idx="6"/>
          </p:cNvCxnSpPr>
          <p:nvPr/>
        </p:nvCxnSpPr>
        <p:spPr>
          <a:xfrm flipH="1">
            <a:off x="8374743" y="4004348"/>
            <a:ext cx="479457" cy="1402971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474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837</Words>
  <Application>Microsoft Office PowerPoint</Application>
  <PresentationFormat>Widescreen</PresentationFormat>
  <Paragraphs>213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55340</vt:lpstr>
      <vt:lpstr>Supporting Site</vt:lpstr>
      <vt:lpstr>3-Tiers Architecture</vt:lpstr>
      <vt:lpstr>3-Tiers Architecture</vt:lpstr>
      <vt:lpstr>3-Tiers Architecture</vt:lpstr>
      <vt:lpstr>The Internet</vt:lpstr>
      <vt:lpstr>ADO.NET</vt:lpstr>
      <vt:lpstr>When to use Page Caching?</vt:lpstr>
      <vt:lpstr>Data Adapter</vt:lpstr>
      <vt:lpstr>Data View</vt:lpstr>
      <vt:lpstr>SQL</vt:lpstr>
      <vt:lpstr>Web Service</vt:lpstr>
      <vt:lpstr>RPC</vt:lpstr>
      <vt:lpstr>ADO.NET</vt:lpstr>
      <vt:lpstr>Rest-Based Web Service (Micro Service)</vt:lpstr>
      <vt:lpstr>ASP.NET MVC</vt:lpstr>
      <vt:lpstr>ASP.NET MVC (Cont…)</vt:lpstr>
      <vt:lpstr>MVC</vt:lpstr>
      <vt:lpstr>Validation</vt:lpstr>
      <vt:lpstr>Action Filters</vt:lpstr>
      <vt:lpstr>Action Filters (Cont..)</vt:lpstr>
      <vt:lpstr>Criteria for Caching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ASP.NET</dc:title>
  <dc:creator>Windows User</dc:creator>
  <cp:lastModifiedBy>Corporate Trainer - Trainer 8</cp:lastModifiedBy>
  <cp:revision>37</cp:revision>
  <dcterms:created xsi:type="dcterms:W3CDTF">2021-01-25T00:40:30Z</dcterms:created>
  <dcterms:modified xsi:type="dcterms:W3CDTF">2024-12-20T07:07:05Z</dcterms:modified>
</cp:coreProperties>
</file>