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327" r:id="rId4"/>
    <p:sldId id="333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egoe UI" panose="020B0502040204020203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86391" autoAdjust="0"/>
  </p:normalViewPr>
  <p:slideViewPr>
    <p:cSldViewPr snapToGrid="0">
      <p:cViewPr varScale="1">
        <p:scale>
          <a:sx n="74" d="100"/>
          <a:sy n="74" d="100"/>
        </p:scale>
        <p:origin x="1260" y="72"/>
      </p:cViewPr>
      <p:guideLst/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C33E-5B83-4C68-854B-905C5C872521}" type="datetimeFigureOut">
              <a:rPr lang="en-GB" smtClean="0"/>
              <a:t>06/09/2022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25112" y="73152"/>
            <a:ext cx="2468880" cy="18516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0896" y="2093976"/>
            <a:ext cx="6153912" cy="660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90F-EA0B-4560-B98B-5D568C2579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4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26404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endParaRPr lang="en-GB" sz="10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31001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17058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65225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7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00400" y="1828800"/>
            <a:ext cx="5732417" cy="627864"/>
          </a:xfrm>
          <a:solidFill>
            <a:srgbClr val="3399FF"/>
          </a:solidFill>
          <a:ln algn="ctr"/>
        </p:spPr>
        <p:txBody>
          <a:bodyPr wrap="square" tIns="0" rIns="0" bIns="0">
            <a:spAutoFit/>
          </a:bodyPr>
          <a:lstStyle>
            <a:lvl1pPr algn="l">
              <a:spcBef>
                <a:spcPct val="60000"/>
              </a:spcBef>
              <a:buClr>
                <a:schemeClr val="hlink"/>
              </a:buClr>
              <a:buSzPct val="90000"/>
              <a:buFontTx/>
              <a:buNone/>
              <a:defRPr sz="48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Course #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200400" y="2895600"/>
            <a:ext cx="5775960" cy="1103872"/>
          </a:xfrm>
        </p:spPr>
        <p:txBody>
          <a:bodyPr lIns="91440" tIns="45720" rIns="91440" bIns="45720"/>
          <a:lstStyle>
            <a:lvl1pPr marL="0" indent="0" algn="l">
              <a:lnSpc>
                <a:spcPct val="95000"/>
              </a:lnSpc>
              <a:spcBef>
                <a:spcPct val="60000"/>
              </a:spcBef>
              <a:buFontTx/>
              <a:buNone/>
              <a:defRPr sz="2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Course title</a:t>
            </a:r>
          </a:p>
        </p:txBody>
      </p:sp>
    </p:spTree>
    <p:extLst>
      <p:ext uri="{BB962C8B-B14F-4D97-AF65-F5344CB8AC3E}">
        <p14:creationId xmlns:p14="http://schemas.microsoft.com/office/powerpoint/2010/main" val="19904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0"/>
            <a:ext cx="5680075" cy="5378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0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992188"/>
            <a:ext cx="3798887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75" y="992188"/>
            <a:ext cx="3800475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7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40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4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04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5001" name="Rectangle 9"/>
          <p:cNvSpPr>
            <a:spLocks noChangeArrowheads="1"/>
          </p:cNvSpPr>
          <p:nvPr/>
        </p:nvSpPr>
        <p:spPr bwMode="auto">
          <a:xfrm>
            <a:off x="4763" y="731838"/>
            <a:ext cx="9136062" cy="6111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-2"/>
            <a:ext cx="7773988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021215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8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58788" indent="-16986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854075" indent="-173038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254125" indent="-1651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544638" indent="-16827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0018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b04763b-6662-436e-bff2-e2dc0c09868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00400" y="2022868"/>
            <a:ext cx="5732417" cy="627864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ASP.NET Core 5 for Beginners (Customized)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Day-2</a:t>
            </a:r>
            <a:r>
              <a:rPr lang="en-GB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69765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2de11403-5404-4120-b9dc-cc323a9c3b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E3B94E-98E4-55D5-A37E-65936828C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7" y="1098015"/>
            <a:ext cx="8441662" cy="4427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6CB6CD-FE9E-6B7F-DB8D-771A7FC129D7}"/>
              </a:ext>
            </a:extLst>
          </p:cNvPr>
          <p:cNvSpPr/>
          <p:nvPr/>
        </p:nvSpPr>
        <p:spPr bwMode="auto">
          <a:xfrm>
            <a:off x="354607" y="2253803"/>
            <a:ext cx="8441662" cy="605307"/>
          </a:xfrm>
          <a:prstGeom prst="rect">
            <a:avLst/>
          </a:prstGeom>
          <a:gradFill rotWithShape="1">
            <a:gsLst>
              <a:gs pos="51000">
                <a:srgbClr val="E4CD9A">
                  <a:alpha val="20000"/>
                </a:srgbClr>
              </a:gs>
              <a:gs pos="100000">
                <a:srgbClr val="EEEFD7"/>
              </a:gs>
            </a:gsLst>
            <a:lin ang="27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AFAFAF"/>
            </a:outerShdw>
          </a:effectLst>
        </p:spPr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4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 Dependency Injection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147356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Technical requirements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Learning dependency injection in ASP.NET Core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Reviewing types of dependency injection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Understanding dependency injection containers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Understanding dependency lifetimes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Handling complex scenarios</a:t>
            </a:r>
          </a:p>
        </p:txBody>
      </p:sp>
    </p:spTree>
    <p:extLst>
      <p:ext uri="{BB962C8B-B14F-4D97-AF65-F5344CB8AC3E}">
        <p14:creationId xmlns:p14="http://schemas.microsoft.com/office/powerpoint/2010/main" val="326942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View Engine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8788" y="1021215"/>
            <a:ext cx="8119156" cy="5688678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Technical requirements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Understanding the Razor view engine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Learning the basics of Razor syntax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Building a to-do application with MVC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Building a to-do app with Razor Pages</a:t>
            </a:r>
          </a:p>
          <a:p>
            <a:pPr lvl="0"/>
            <a:r>
              <a:rPr lang="en-US" sz="2400" b="0" kern="0" dirty="0">
                <a:solidFill>
                  <a:srgbClr val="000000"/>
                </a:solidFill>
              </a:rPr>
              <a:t>Differences between MVC and Razor Pages</a:t>
            </a:r>
          </a:p>
        </p:txBody>
      </p:sp>
    </p:spTree>
    <p:extLst>
      <p:ext uri="{BB962C8B-B14F-4D97-AF65-F5344CB8AC3E}">
        <p14:creationId xmlns:p14="http://schemas.microsoft.com/office/powerpoint/2010/main" val="1173982645"/>
      </p:ext>
    </p:extLst>
  </p:cSld>
  <p:clrMapOvr>
    <a:masterClrMapping/>
  </p:clrMapOvr>
</p:sld>
</file>

<file path=ppt/theme/theme1.xml><?xml version="1.0" encoding="utf-8"?>
<a:theme xmlns:a="http://schemas.openxmlformats.org/drawingml/2006/main" name="NG_MOC_Core_ModuleNew2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8DAC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F9BBC"/>
      </a:accent6>
      <a:hlink>
        <a:srgbClr val="006699"/>
      </a:hlink>
      <a:folHlink>
        <a:srgbClr val="000066"/>
      </a:folHlink>
    </a:clrScheme>
    <a:fontScheme name="2_Master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Maste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1FEF9"/>
        </a:accent1>
        <a:accent2>
          <a:srgbClr val="DC0081"/>
        </a:accent2>
        <a:accent3>
          <a:srgbClr val="FFFFFF"/>
        </a:accent3>
        <a:accent4>
          <a:srgbClr val="000000"/>
        </a:accent4>
        <a:accent5>
          <a:srgbClr val="DDFEFB"/>
        </a:accent5>
        <a:accent6>
          <a:srgbClr val="C70074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3333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00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99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66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436F9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E4BB0E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FFFF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NG_MOC_Core_ModuleNew</Template>
  <TotalTime>768</TotalTime>
  <Words>116</Words>
  <Application>Microsoft Office PowerPoint</Application>
  <PresentationFormat>On-screen Show (4:3)</PresentationFormat>
  <Paragraphs>35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Wingdings</vt:lpstr>
      <vt:lpstr>Segoe UI</vt:lpstr>
      <vt:lpstr>Verdana</vt:lpstr>
      <vt:lpstr>Calibri</vt:lpstr>
      <vt:lpstr>Arial</vt:lpstr>
      <vt:lpstr>NG_MOC_Core_ModuleNew2</vt:lpstr>
      <vt:lpstr>Introduction</vt:lpstr>
      <vt:lpstr>Modules</vt:lpstr>
      <vt:lpstr>. Dependency Injection</vt:lpstr>
      <vt:lpstr>Razor View Engine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Richard Strange</dc:creator>
  <cp:lastModifiedBy>Corporate Trainer - Trainer 4</cp:lastModifiedBy>
  <cp:revision>70</cp:revision>
  <dcterms:created xsi:type="dcterms:W3CDTF">2019-05-28T15:35:21Z</dcterms:created>
  <dcterms:modified xsi:type="dcterms:W3CDTF">2022-09-05T20:18:40Z</dcterms:modified>
</cp:coreProperties>
</file>